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1" r:id="rId3"/>
    <p:sldId id="274" r:id="rId4"/>
    <p:sldId id="272" r:id="rId5"/>
    <p:sldId id="266" r:id="rId6"/>
    <p:sldId id="257" r:id="rId7"/>
    <p:sldId id="269" r:id="rId8"/>
    <p:sldId id="268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D6D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18" Type="http://schemas.openxmlformats.org/officeDocument/2006/relationships/image" Target="../media/image11.jpeg"/><Relationship Id="rId3" Type="http://schemas.openxmlformats.org/officeDocument/2006/relationships/image" Target="../media/image1.png"/><Relationship Id="rId7" Type="http://schemas.openxmlformats.org/officeDocument/2006/relationships/hyperlink" Target="http://www.pdclipart.org/displayimage.php?album=42&amp;pos=126" TargetMode="External"/><Relationship Id="rId12" Type="http://schemas.openxmlformats.org/officeDocument/2006/relationships/hyperlink" Target="http://www.pdclipart.org/displayimage.php?album=42&amp;pos=170" TargetMode="External"/><Relationship Id="rId1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6" Type="http://schemas.openxmlformats.org/officeDocument/2006/relationships/hyperlink" Target="http://www.pdclipart.org/displayimage.php?album=42&amp;pos=233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5" Type="http://schemas.openxmlformats.org/officeDocument/2006/relationships/image" Target="../media/image9.png"/><Relationship Id="rId10" Type="http://schemas.openxmlformats.org/officeDocument/2006/relationships/image" Target="../media/image6.png"/><Relationship Id="rId4" Type="http://schemas.openxmlformats.org/officeDocument/2006/relationships/image" Target="../media/image2.jpg"/><Relationship Id="rId9" Type="http://schemas.openxmlformats.org/officeDocument/2006/relationships/hyperlink" Target="http://www.pdclipart.org/displayimage.php?album=42&amp;pos=188" TargetMode="External"/><Relationship Id="rId14" Type="http://schemas.openxmlformats.org/officeDocument/2006/relationships/hyperlink" Target="http://www.pdclipart.org/displayimage.php?album=42&amp;pos=222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hyperlink" Target="http://www.pdclipart.org/displayimage.php?album=43&amp;pos=45" TargetMode="External"/><Relationship Id="rId18" Type="http://schemas.openxmlformats.org/officeDocument/2006/relationships/hyperlink" Target="http://commons.wikimedia.org/wiki/File:Ham_(1).jpg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pdclipart.org/displayimage.php?album=42&amp;pos=264" TargetMode="External"/><Relationship Id="rId12" Type="http://schemas.openxmlformats.org/officeDocument/2006/relationships/image" Target="../media/image16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6" Type="http://schemas.openxmlformats.org/officeDocument/2006/relationships/hyperlink" Target="http://www.pdclipart.org/displayimage.php?album=43&amp;pos=8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hyperlink" Target="http://www.pdclipart.org/displayimage.php?album=42&amp;pos=355" TargetMode="External"/><Relationship Id="rId5" Type="http://schemas.openxmlformats.org/officeDocument/2006/relationships/hyperlink" Target="http://www.pdclipart.org/displayimage.php?album=42&amp;pos=277" TargetMode="External"/><Relationship Id="rId15" Type="http://schemas.openxmlformats.org/officeDocument/2006/relationships/image" Target="../media/image18.jpeg"/><Relationship Id="rId10" Type="http://schemas.openxmlformats.org/officeDocument/2006/relationships/image" Target="../media/image15.jpeg"/><Relationship Id="rId19" Type="http://schemas.openxmlformats.org/officeDocument/2006/relationships/image" Target="../media/image20.jpeg"/><Relationship Id="rId4" Type="http://schemas.openxmlformats.org/officeDocument/2006/relationships/image" Target="../media/image2.jpg"/><Relationship Id="rId9" Type="http://schemas.openxmlformats.org/officeDocument/2006/relationships/image" Target="../media/image14.jpe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43&amp;pos=136" TargetMode="External"/><Relationship Id="rId13" Type="http://schemas.openxmlformats.org/officeDocument/2006/relationships/image" Target="../media/image25.png"/><Relationship Id="rId18" Type="http://schemas.openxmlformats.org/officeDocument/2006/relationships/image" Target="../media/image29.jpeg"/><Relationship Id="rId3" Type="http://schemas.openxmlformats.org/officeDocument/2006/relationships/image" Target="../media/image2.jpg"/><Relationship Id="rId7" Type="http://schemas.openxmlformats.org/officeDocument/2006/relationships/image" Target="../media/image22.png"/><Relationship Id="rId12" Type="http://schemas.openxmlformats.org/officeDocument/2006/relationships/hyperlink" Target="http://www.pdclipart.org/displayimage.php?album=43&amp;pos=166" TargetMode="External"/><Relationship Id="rId17" Type="http://schemas.openxmlformats.org/officeDocument/2006/relationships/image" Target="../media/image28.jpeg"/><Relationship Id="rId2" Type="http://schemas.openxmlformats.org/officeDocument/2006/relationships/image" Target="../media/image1.png"/><Relationship Id="rId16" Type="http://schemas.openxmlformats.org/officeDocument/2006/relationships/hyperlink" Target="http://commons.wikimedia.org/wiki/File:Salami_aka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dclipart.org/displayimage.php?album=43&amp;pos=99" TargetMode="External"/><Relationship Id="rId11" Type="http://schemas.openxmlformats.org/officeDocument/2006/relationships/image" Target="../media/image24.png"/><Relationship Id="rId5" Type="http://schemas.openxmlformats.org/officeDocument/2006/relationships/image" Target="../media/image21.png"/><Relationship Id="rId15" Type="http://schemas.openxmlformats.org/officeDocument/2006/relationships/image" Target="../media/image27.png"/><Relationship Id="rId10" Type="http://schemas.openxmlformats.org/officeDocument/2006/relationships/hyperlink" Target="http://www.pdclipart.org/displayimage.php?album=43&amp;pos=127" TargetMode="External"/><Relationship Id="rId4" Type="http://schemas.openxmlformats.org/officeDocument/2006/relationships/hyperlink" Target="http://www.pdclipart.org/displayimage.php?album=43&amp;pos=81" TargetMode="External"/><Relationship Id="rId9" Type="http://schemas.openxmlformats.org/officeDocument/2006/relationships/image" Target="../media/image23.png"/><Relationship Id="rId1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3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d/d3/Australiafanta2lpet.jpg" TargetMode="Externa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42&amp;pos=264" TargetMode="External"/><Relationship Id="rId13" Type="http://schemas.openxmlformats.org/officeDocument/2006/relationships/hyperlink" Target="http://commons.wikimedia.org/wiki/File:Pepperoni_pizza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pdclipart.org/displayimage.php?album=42&amp;pos=170" TargetMode="External"/><Relationship Id="rId12" Type="http://schemas.openxmlformats.org/officeDocument/2006/relationships/hyperlink" Target="http://commons.wikimedia.org/wiki/File:Salami_aka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dclipart.org/displayimage.php?album=42&amp;pos=159" TargetMode="External"/><Relationship Id="rId11" Type="http://schemas.openxmlformats.org/officeDocument/2006/relationships/hyperlink" Target="http://commons.wikimedia.org/wiki/File:Med_u_sacu_karlovic1.jpg" TargetMode="External"/><Relationship Id="rId5" Type="http://schemas.openxmlformats.org/officeDocument/2006/relationships/hyperlink" Target="http://www.pdclipart.org/displayimage.php?album=42&amp;pos=126" TargetMode="External"/><Relationship Id="rId15" Type="http://schemas.openxmlformats.org/officeDocument/2006/relationships/hyperlink" Target="http://commons.wikimedia.org/wiki/File:Pasta.jpg" TargetMode="External"/><Relationship Id="rId10" Type="http://schemas.openxmlformats.org/officeDocument/2006/relationships/hyperlink" Target="http://commons.wikimedia.org/wiki/File:Maquereaux_etal.jpg" TargetMode="External"/><Relationship Id="rId4" Type="http://schemas.openxmlformats.org/officeDocument/2006/relationships/hyperlink" Target="http://www.pdclipart.org/displayimage.php?album=42&amp;pos=84" TargetMode="External"/><Relationship Id="rId9" Type="http://schemas.openxmlformats.org/officeDocument/2006/relationships/hyperlink" Target="http://www.pdclipart.org/displayimage.php?album=42&amp;pos=277" TargetMode="External"/><Relationship Id="rId14" Type="http://schemas.openxmlformats.org/officeDocument/2006/relationships/hyperlink" Target="http://commons.wikimedia.org/wiki/File:Australiafanta2lpet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43&amp;pos=81" TargetMode="External"/><Relationship Id="rId13" Type="http://schemas.openxmlformats.org/officeDocument/2006/relationships/hyperlink" Target="http://www.pdclipart.org/displayimage.php?album=44&amp;pos=204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pdclipart.org/displayimage.php?album=43&amp;pos=80" TargetMode="External"/><Relationship Id="rId12" Type="http://schemas.openxmlformats.org/officeDocument/2006/relationships/hyperlink" Target="http://www.pdclipart.org/displayimage.php?album=43&amp;pos=212" TargetMode="External"/><Relationship Id="rId17" Type="http://schemas.openxmlformats.org/officeDocument/2006/relationships/hyperlink" Target="http://commons.wikimedia.org/wiki/File:Coffe_time.jpg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commons.wikimedia.org/wiki/File:Mug_of_Picwick_tea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dclipart.org/displayimage.php?album=43&amp;pos=45" TargetMode="External"/><Relationship Id="rId11" Type="http://schemas.openxmlformats.org/officeDocument/2006/relationships/hyperlink" Target="http://www.pdclipart.org/displayimage.php?album=43&amp;pos=166" TargetMode="External"/><Relationship Id="rId5" Type="http://schemas.openxmlformats.org/officeDocument/2006/relationships/hyperlink" Target="http://www.pdclipart.org/displayimage.php?album=42&amp;pos=355" TargetMode="External"/><Relationship Id="rId15" Type="http://schemas.openxmlformats.org/officeDocument/2006/relationships/hyperlink" Target="http://commons.wikimedia.org/wiki/File:Bratwurst_mit_Br%C3%B6tchen_und_Senf_2011.JPG" TargetMode="External"/><Relationship Id="rId10" Type="http://schemas.openxmlformats.org/officeDocument/2006/relationships/hyperlink" Target="http://www.pdclipart.org/displayimage.php?album=43&amp;pos=127" TargetMode="External"/><Relationship Id="rId4" Type="http://schemas.openxmlformats.org/officeDocument/2006/relationships/hyperlink" Target="http://www.pdclipart.org/displayimage.php?album=42&amp;pos=278" TargetMode="External"/><Relationship Id="rId9" Type="http://schemas.openxmlformats.org/officeDocument/2006/relationships/hyperlink" Target="http://www.pdclipart.org/displayimage.php?album=43&amp;pos=99" TargetMode="External"/><Relationship Id="rId14" Type="http://schemas.openxmlformats.org/officeDocument/2006/relationships/hyperlink" Target="http://www.pdclipart.org/displayimage.php?album=42&amp;pos=1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535258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Jídlo a pití  slovní zásoba, mám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rád, nemám rád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Fleisch, Gemüse, Obst, Trinken, způsobové sloveso mögen – mít rád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listy, slovníky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Essen und Trinken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VY_22_INOVACE_07_125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pic>
        <p:nvPicPr>
          <p:cNvPr id="2050" name="Picture 2" descr="appl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52242"/>
            <a:ext cx="969422" cy="107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ppl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83730"/>
            <a:ext cx="579949" cy="64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anana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121" y="1036275"/>
            <a:ext cx="1323975" cy="146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ll pepper red clip art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660" y="2191617"/>
            <a:ext cx="929866" cy="113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butter clip art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85001"/>
            <a:ext cx="1800226" cy="77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ead 0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490" y="1165553"/>
            <a:ext cx="2531531" cy="123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brick of Cheese clip art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297" y="3036558"/>
            <a:ext cx="144016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arrot 1 clip art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39117"/>
            <a:ext cx="8763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auliflower 2 clip art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11354"/>
            <a:ext cx="1584176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Brötchen Bratwurst Senf 2011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537" y="4489968"/>
            <a:ext cx="1368152" cy="102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191617"/>
            <a:ext cx="1020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Möhre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707" y="5075996"/>
            <a:ext cx="1516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Äpfel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2689" y="2633907"/>
            <a:ext cx="1178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Banane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76474" y="3324535"/>
            <a:ext cx="1354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</a:t>
            </a: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Paprika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22014" y="4683467"/>
            <a:ext cx="1796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Blumenkohl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52008" y="533023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Butter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62132" y="2462139"/>
            <a:ext cx="1444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Brot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4074" y="5526048"/>
            <a:ext cx="1569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Bratwurst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00080" y="41101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Käse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pic>
        <p:nvPicPr>
          <p:cNvPr id="2050" name="Picture 2" descr="cherry tomatoes clip art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35251"/>
            <a:ext cx="1340346" cy="96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erries clip art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96" y="408258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upload.wikimedia.org/wikipedia/commons/thumb/8/82/Coffe_time.jpg/120px-Coffe_time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146" y="3362679"/>
            <a:ext cx="1439806" cy="143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upload.wikimedia.org/wikipedia/commons/thumb/e/ee/Mug_of_Picwick_tea.JPG/120px-Mug_of_Picwick_tea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54" y="1403885"/>
            <a:ext cx="1538897" cy="115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ucumber 12 clip art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897" y="4210313"/>
            <a:ext cx="1584176" cy="697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ucumber 12 clip art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985" y="4907352"/>
            <a:ext cx="952500" cy="41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french fries clip art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589" y="1403885"/>
            <a:ext cx="7715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upload.wikimedia.org/wikipedia/commons/thumb/8/88/Maquereaux_etal.jpg/120px-Maquereaux_etal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45126"/>
            <a:ext cx="11430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glass of milk clip art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820" y="2470185"/>
            <a:ext cx="1368153" cy="117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upload.wikimedia.org/wikipedia/commons/thumb/9/9c/Ham_%281%29.jpg/120px-Ham_%281%29.jpg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424" y="3212976"/>
            <a:ext cx="1143000" cy="113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4849" y="2557258"/>
            <a:ext cx="1610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Tee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82054" y="23103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Tomaten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3043" y="5005177"/>
            <a:ext cx="1340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Kirchen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10146" y="4810620"/>
            <a:ext cx="1439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Kaffee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8684" y="4374166"/>
            <a:ext cx="158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Schinken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1902376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Fische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96101" y="2378573"/>
            <a:ext cx="1428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Pommes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37526" y="36673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Milch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48029" y="53484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Gurken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 descr="glass of orange juice clip ar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65" y="1844824"/>
            <a:ext cx="749109" cy="111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rapes clip art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293" y="1271293"/>
            <a:ext cx="1499975" cy="164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amburger clip art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4888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green pear 01 clip art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1287630" cy="138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ce cream cone 2scoop clip art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12759"/>
            <a:ext cx="720080" cy="1565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lemon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470" y="4306264"/>
            <a:ext cx="1110848" cy="111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ausage link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06328"/>
            <a:ext cx="1374390" cy="126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1/18/Salami_aka.jpg/120px-Salami_aka.jpg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98218"/>
            <a:ext cx="1143000" cy="79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8" y="198879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Wurst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976" y="296289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Saft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4418" y="4998852"/>
            <a:ext cx="2081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Birne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3452" y="3645024"/>
            <a:ext cx="1812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Hamburger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4116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Eis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2794" y="53645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Zitrone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296289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Wein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50295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Bratwurst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4" name="Picture 2" descr="Med u sacu karlovic1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736" y="3461906"/>
            <a:ext cx="114300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220072" y="4566806"/>
            <a:ext cx="1248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Honig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261683"/>
              </p:ext>
            </p:extLst>
          </p:nvPr>
        </p:nvGraphicFramePr>
        <p:xfrm>
          <a:off x="683702" y="2708920"/>
          <a:ext cx="7776864" cy="31699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584176"/>
                <a:gridCol w="1512168"/>
                <a:gridCol w="1512168"/>
                <a:gridCol w="1584176"/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FLEISCH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OBST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GEMÜSE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TRINKEN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ANDERE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Bratwurst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Kirchen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 Gurke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Saft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 Hamburger</a:t>
                      </a:r>
                      <a:endParaRPr lang="cs-CZ" sz="18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7" y="1432181"/>
            <a:ext cx="7776864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Zapiš slova z předcházejících stránek do správného sloupce: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Dohledej množné číslo ke slovům z předcházejících stránek a naopak (k množnému číslu jednotné): </a:t>
            </a:r>
          </a:p>
          <a:p>
            <a:endParaRPr lang="cs-CZ" sz="2000" b="1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Brot – e Brote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Tomate – e Tomaten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Wurst – e Würste usw.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920880" cy="1876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Vyberte si z předcházejících stránek 4 věci, které máte rádi a 4 věci, které nemáte rádi. Zeptejte se svého souseda , které věci má, a které nemá rád. Řekněte to ostatním spolužákům ve třídě. 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3288995"/>
            <a:ext cx="3384376" cy="2554545"/>
          </a:xfrm>
          <a:prstGeom prst="rect">
            <a:avLst/>
          </a:prstGeom>
          <a:solidFill>
            <a:srgbClr val="FF6D6D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Zopakujte si časování slovesa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mögen – mít rád: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 mag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magst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mag, sie mag, es mag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ir mögen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 mögt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mögen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http://upload.wikimedia.org/wikipedia/commons/thumb/d/d1/Pepperoni_pizza.jpg/120px-Pepperoni_pizz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01008"/>
            <a:ext cx="1440160" cy="91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d/d4/Pasta.jpg/77px-Past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12976"/>
            <a:ext cx="73342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Australiafanta2lpet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688475"/>
            <a:ext cx="1428746" cy="107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441310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Pizza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8458" y="4293096"/>
            <a:ext cx="1667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Spagetti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08458" y="539070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Fanta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39551" y="2060848"/>
            <a:ext cx="806489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www.pdclipart.org/displayimage.php?album=42&amp;pos=84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www.pdclipart.org/displayimage.php?album=42&amp;pos=126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www.pdclipart.org/displayimage.php?album=42&amp;pos=159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www.pdclipart.org/displayimage.php?album=42&amp;pos=170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www.pdclipart.org/displayimage.php?album=42&amp;pos=170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http://www.pdclipart.org/displayimage.php?album=42&amp;pos=170</a:t>
            </a:r>
            <a:endParaRPr lang="cs-CZ" dirty="0"/>
          </a:p>
          <a:p>
            <a:r>
              <a:rPr lang="cs-CZ" dirty="0">
                <a:hlinkClick r:id="rId8"/>
              </a:rPr>
              <a:t>http://www.pdclipart.org/displayimage.php?album=42&amp;pos=264</a:t>
            </a:r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www.pdclipart.org/displayimage.php?album=42&amp;pos=277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http://commons.wikimedia.org/wiki/File:Maquereaux_etal.jpg</a:t>
            </a:r>
            <a:endParaRPr lang="cs-CZ" dirty="0"/>
          </a:p>
          <a:p>
            <a:r>
              <a:rPr lang="cs-CZ" dirty="0">
                <a:hlinkClick r:id="rId11"/>
              </a:rPr>
              <a:t>http://commons.wikimedia.org/wiki/File:Med_u_sacu_karlovic1.jpg</a:t>
            </a:r>
            <a:endParaRPr lang="cs-CZ" dirty="0"/>
          </a:p>
          <a:p>
            <a:r>
              <a:rPr lang="cs-CZ" dirty="0">
                <a:hlinkClick r:id="rId12"/>
              </a:rPr>
              <a:t>http://commons.wikimedia.org/wiki/File:Salami_aka.jpg</a:t>
            </a:r>
            <a:endParaRPr lang="cs-CZ" dirty="0"/>
          </a:p>
          <a:p>
            <a:r>
              <a:rPr lang="cs-CZ" dirty="0">
                <a:hlinkClick r:id="rId13"/>
              </a:rPr>
              <a:t>http://commons.wikimedia.org/wiki/File:Pepperoni_pizza.jpg</a:t>
            </a:r>
            <a:endParaRPr lang="cs-CZ" dirty="0"/>
          </a:p>
          <a:p>
            <a:r>
              <a:rPr lang="cs-CZ" dirty="0">
                <a:hlinkClick r:id="rId14"/>
              </a:rPr>
              <a:t>http://commons.wikimedia.org/wiki/File:Australiafanta2lpet.jpg</a:t>
            </a:r>
            <a:endParaRPr lang="cs-CZ" dirty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commons.wikimedia.org/wiki/File:Pasta.jpg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698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12776"/>
            <a:ext cx="78488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www.pdclipart.org/displayimage.php?album=42&amp;pos=278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www.pdclipart.org/displayimage.php?album=42&amp;pos=355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www.pdclipart.org/displayimage.php?album=43&amp;pos=45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www.pdclipart.org/displayimage.php?album=43&amp;pos=80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www.pdclipart.org/displayimage.php?album=43&amp;pos=81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www.pdclipart.org/displayimage.php?album=43&amp;pos=99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www.pdclipart.org/displayimage.php?album=43&amp;pos=127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www.pdclipart.org/displayimage.php?album=43&amp;pos=166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www.pdclipart.org/displayimage.php?album=43&amp;pos=212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www.pdclipart.org/displayimage.php?album=44&amp;pos=204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www.pdclipart.org/displayimage.php?album=42&amp;pos=188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commons.wikimedia.org/wiki/File:Bratwurst_mit_Br%C3%B6tchen_und_Senf_2011.JPG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http://commons.wikimedia.org/wiki/File:Mug_of_Picwick_tea.JPG</a:t>
            </a:r>
            <a:endParaRPr lang="cs-CZ" dirty="0"/>
          </a:p>
          <a:p>
            <a:r>
              <a:rPr lang="cs-CZ" dirty="0">
                <a:hlinkClick r:id="rId17"/>
              </a:rPr>
              <a:t>http://commons.wikimedia.org/wiki/File:Coffe_time.jpg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1577</TotalTime>
  <Words>454</Words>
  <Application>Microsoft Office PowerPoint</Application>
  <PresentationFormat>Předvádění na obrazovce (4:3)</PresentationFormat>
  <Paragraphs>156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124</cp:revision>
  <dcterms:created xsi:type="dcterms:W3CDTF">2010-11-01T23:40:31Z</dcterms:created>
  <dcterms:modified xsi:type="dcterms:W3CDTF">2014-02-27T13:11:54Z</dcterms:modified>
</cp:coreProperties>
</file>