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AD35B"/>
    <a:srgbClr val="B6DF89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e/e7/US_Army_51646_REACHING_GOAL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//upload.wikimedia.org/wikipedia/commons/1/12/MockrosFamily2006.jpg" TargetMode="Externa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4/4c/Der_kleine_S%C3%A4nger1831.jpg" TargetMode="Externa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Der_kleine_S%C3%A4nger1831.jpg" TargetMode="External"/><Relationship Id="rId5" Type="http://schemas.openxmlformats.org/officeDocument/2006/relationships/hyperlink" Target="http://commons.wikimedia.org/wiki/File:US_Army_51646_REACHING_GOAL.jpg" TargetMode="External"/><Relationship Id="rId4" Type="http://schemas.openxmlformats.org/officeDocument/2006/relationships/hyperlink" Target="http://commons.wikimedia.org/wiki/File:MockrosFamily200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4044466"/>
              </p:ext>
            </p:extLst>
          </p:nvPr>
        </p:nvGraphicFramePr>
        <p:xfrm>
          <a:off x="750310" y="2060848"/>
          <a:ext cx="7926145" cy="38025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Rodina – slovní zásoba, rodinné vztahy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 Familie,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 Opa, e Oma, r Vater, e Mutter, </a:t>
                      </a: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Bruder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von,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Schwestrer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von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Německý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Bc. Jitka Červinková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 pracovní listy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ročník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Familie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VY_22_INOVACE_07_127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Picture 2" descr="File:MockrosFamily2006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43" y="1327665"/>
            <a:ext cx="2797753" cy="394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US Army 51646 REACHING GOAL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41164"/>
            <a:ext cx="3648730" cy="2736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38142" y="5291390"/>
            <a:ext cx="27977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ine grosse Familie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4601340"/>
            <a:ext cx="36487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ine kleine Familie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SLOVNÍ ZÁSOBA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1030" y="1933352"/>
            <a:ext cx="324036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Opa – děda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Oma – babička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Vater – táta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Mutter – máma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Sohn – syn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Tochter – dcera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Bruder – bratr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Schwester – sestra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Geschwister - sourozenci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37315" y="1933352"/>
            <a:ext cx="27566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Onkel – strýc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Tante – teta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Nichte – neteř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Neffe – synovec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Enkel – vnuk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Enkelin – vnučka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Cousine – sestřenice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Cousin - bratranec</a:t>
            </a:r>
          </a:p>
        </p:txBody>
      </p:sp>
      <p:pic>
        <p:nvPicPr>
          <p:cNvPr id="2050" name="Picture 2" descr="File:Der kleine Sänger183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590454"/>
            <a:ext cx="1540545" cy="227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427128" y="1527953"/>
            <a:ext cx="1705722" cy="788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MAREK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65, Rentner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04074" y="1527953"/>
            <a:ext cx="1705722" cy="788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EVA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62, Rentnerin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860032" y="1514948"/>
            <a:ext cx="1705722" cy="788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TOMAS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58, Fahrer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76256" y="1527953"/>
            <a:ext cx="1872208" cy="788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MARIE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55,Verkäuferin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4057" y="3140968"/>
            <a:ext cx="1705722" cy="788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HORST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40, Arzt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76865" y="3152890"/>
            <a:ext cx="2295135" cy="81273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MARTINA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35, Krankenschw.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860032" y="3164813"/>
            <a:ext cx="1777730" cy="788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KLARA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29, Sekretärin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37029" y="3177434"/>
            <a:ext cx="1944216" cy="788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PAVEL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32, Mechaniker</a:t>
            </a:r>
            <a:endParaRPr lang="cs-CZ" sz="20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87624" y="4653136"/>
            <a:ext cx="1705722" cy="788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ROBERT</a:t>
            </a:r>
          </a:p>
          <a:p>
            <a:pPr algn="ctr"/>
            <a:r>
              <a:rPr lang="cs-CZ" sz="20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637762" y="4653136"/>
            <a:ext cx="1705722" cy="788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BÄRBEL</a:t>
            </a:r>
          </a:p>
          <a:p>
            <a:pPr algn="ctr"/>
            <a:r>
              <a:rPr lang="cs-CZ" sz="20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4008" y="4653136"/>
            <a:ext cx="1705722" cy="788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VERONIKA</a:t>
            </a:r>
          </a:p>
          <a:p>
            <a:pPr algn="ctr"/>
            <a:r>
              <a:rPr lang="cs-CZ" sz="20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</a:t>
            </a:r>
          </a:p>
        </p:txBody>
      </p:sp>
      <p:cxnSp>
        <p:nvCxnSpPr>
          <p:cNvPr id="50" name="Pravoúhlá spojnice 49"/>
          <p:cNvCxnSpPr>
            <a:stCxn id="4" idx="2"/>
            <a:endCxn id="10" idx="2"/>
          </p:cNvCxnSpPr>
          <p:nvPr/>
        </p:nvCxnSpPr>
        <p:spPr>
          <a:xfrm rot="16200000" flipH="1">
            <a:off x="2268462" y="1328368"/>
            <a:ext cx="12700" cy="1976946"/>
          </a:xfrm>
          <a:prstGeom prst="bentConnector3">
            <a:avLst>
              <a:gd name="adj1" fmla="val 180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ravoúhlá spojnice 51"/>
          <p:cNvCxnSpPr>
            <a:stCxn id="11" idx="2"/>
            <a:endCxn id="12" idx="2"/>
          </p:cNvCxnSpPr>
          <p:nvPr/>
        </p:nvCxnSpPr>
        <p:spPr>
          <a:xfrm rot="16200000" flipH="1">
            <a:off x="6756124" y="1260604"/>
            <a:ext cx="13005" cy="2099467"/>
          </a:xfrm>
          <a:prstGeom prst="bentConnector3">
            <a:avLst>
              <a:gd name="adj1" fmla="val 185778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ravoúhlá spojnice 53"/>
          <p:cNvCxnSpPr>
            <a:stCxn id="13" idx="2"/>
            <a:endCxn id="14" idx="2"/>
          </p:cNvCxnSpPr>
          <p:nvPr/>
        </p:nvCxnSpPr>
        <p:spPr>
          <a:xfrm rot="16200000" flipH="1">
            <a:off x="2257792" y="2798981"/>
            <a:ext cx="35767" cy="2297515"/>
          </a:xfrm>
          <a:prstGeom prst="bentConnector3">
            <a:avLst>
              <a:gd name="adj1" fmla="val 73913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ravoúhlá spojnice 55"/>
          <p:cNvCxnSpPr>
            <a:stCxn id="16" idx="2"/>
            <a:endCxn id="17" idx="2"/>
          </p:cNvCxnSpPr>
          <p:nvPr/>
        </p:nvCxnSpPr>
        <p:spPr>
          <a:xfrm rot="16200000" flipH="1">
            <a:off x="6822707" y="2879891"/>
            <a:ext cx="12621" cy="2160240"/>
          </a:xfrm>
          <a:prstGeom prst="bentConnector3">
            <a:avLst>
              <a:gd name="adj1" fmla="val 191126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>
            <a:endCxn id="14" idx="0"/>
          </p:cNvCxnSpPr>
          <p:nvPr/>
        </p:nvCxnSpPr>
        <p:spPr>
          <a:xfrm>
            <a:off x="2195736" y="2564904"/>
            <a:ext cx="1228697" cy="5879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>
            <a:endCxn id="16" idx="0"/>
          </p:cNvCxnSpPr>
          <p:nvPr/>
        </p:nvCxnSpPr>
        <p:spPr>
          <a:xfrm>
            <a:off x="2195736" y="2564904"/>
            <a:ext cx="3553161" cy="5999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>
            <a:endCxn id="17" idx="0"/>
          </p:cNvCxnSpPr>
          <p:nvPr/>
        </p:nvCxnSpPr>
        <p:spPr>
          <a:xfrm>
            <a:off x="6762626" y="2564904"/>
            <a:ext cx="1146511" cy="6125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>
            <a:endCxn id="20" idx="0"/>
          </p:cNvCxnSpPr>
          <p:nvPr/>
        </p:nvCxnSpPr>
        <p:spPr>
          <a:xfrm>
            <a:off x="6829017" y="4221088"/>
            <a:ext cx="66160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>
            <a:endCxn id="21" idx="0"/>
          </p:cNvCxnSpPr>
          <p:nvPr/>
        </p:nvCxnSpPr>
        <p:spPr>
          <a:xfrm flipH="1">
            <a:off x="5496869" y="4221088"/>
            <a:ext cx="133214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endCxn id="18" idx="0"/>
          </p:cNvCxnSpPr>
          <p:nvPr/>
        </p:nvCxnSpPr>
        <p:spPr>
          <a:xfrm flipH="1">
            <a:off x="2040485" y="4221088"/>
            <a:ext cx="92365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427128" y="1052736"/>
            <a:ext cx="24662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79208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arenR"/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Prohlédni si schéma na předchozí stránce a doplň věty: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Klara ist Veronikas und Bärbels ……….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Eva ist ……….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Robert.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Tomas ist Pavels ……….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Veronika ist ………. von Marie und Tomas.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Robert ist Martinas …………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Martina ist Klaras ……….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Horst ist ………. von Veronika und Bärbel.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Robert ist ……….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Pavel.</a:t>
            </a: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412776"/>
            <a:ext cx="81369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2) </a:t>
            </a:r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Prohlédni si schéma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ještě jednou a odpověz na otázky?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Hat Veronika Geschwister und wie alt ist sie?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heisst der Vater von Robert und was ist er von Beruf?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Was macht die Mutter von Pavel und wie alt ist sie?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Hat Pavel Geschwister?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Wieviele  Enkelkinder haben Marek und Eva? Wie heissen sie?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heissen Töchter von Marek und was sind sie von Beruf?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Hat Marie einen Sohn und wie alt ist er?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heisst der Cousin von Veronika und Bärbel?</a:t>
            </a:r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412776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98884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hlinkClick r:id="rId4"/>
              </a:rPr>
              <a:t>http://commons.wikimedia.org/wiki/File:MockrosFamily2006.jpg</a:t>
            </a:r>
            <a:endParaRPr lang="cs-CZ" dirty="0"/>
          </a:p>
          <a:p>
            <a:r>
              <a:rPr lang="cs-CZ" u="sng" dirty="0">
                <a:hlinkClick r:id="rId5"/>
              </a:rPr>
              <a:t>http://commons.wikimedia.org/wiki/File:US_Army_51646_REACHING_GOAL.jpg</a:t>
            </a:r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commons.wikimedia.org/wiki/File:Der_kleine_S%C3%A4nger1831.jpg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1351</TotalTime>
  <Words>431</Words>
  <Application>Microsoft Office PowerPoint</Application>
  <PresentationFormat>Předvádění na obrazovce (4:3)</PresentationFormat>
  <Paragraphs>137</Paragraphs>
  <Slides>7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4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107</cp:revision>
  <cp:lastPrinted>2013-10-31T11:10:31Z</cp:lastPrinted>
  <dcterms:created xsi:type="dcterms:W3CDTF">2010-11-01T23:40:31Z</dcterms:created>
  <dcterms:modified xsi:type="dcterms:W3CDTF">2014-02-27T13:12:41Z</dcterms:modified>
</cp:coreProperties>
</file>