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56" r:id="rId2"/>
    <p:sldId id="284" r:id="rId3"/>
    <p:sldId id="289" r:id="rId4"/>
    <p:sldId id="291" r:id="rId5"/>
    <p:sldId id="292" r:id="rId6"/>
    <p:sldId id="288" r:id="rId7"/>
    <p:sldId id="287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8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8808AD0-8382-46D6-A5F9-97745B6D72AF}" type="datetimeFigureOut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2974FAF-F1AC-46B3-A245-8718D67CB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482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2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ED2BAB-A113-4BA3-912D-B8A859C6C29E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C6E27-CE6D-4FDA-89F5-97DE75373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3B5013-72A9-4FC9-A631-98984D3ADB41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17B24B-1DB7-4F3B-85A9-EF5D6E472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ED92E-8438-440A-A490-D249C9598A1E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A14CE3-EA78-404D-8E4A-DC18F091C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ED8A7-41F4-407B-91B2-76BBEF249B25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323790-835A-4A7F-839C-224A0AF620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2F1B90-5076-4199-B0D8-4A56FE552E62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91CDB3-AC26-400A-8326-2A45C77AA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F168C-0267-45FF-8CCC-7E6F26088321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CD7CA3-81F5-43CE-A98B-B98FE0A9F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42350-0EEE-48C4-8B31-D0AB28D63157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4EA56F-B078-486B-9808-B357FFC423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F3FA3C-C139-4971-855B-A2EC0D7071CB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ACCD13-E381-450F-9A04-DE01AA473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231E4C-A385-4FCA-A02C-8AF58FEAC3D2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D6A536-FD7F-4160-B814-B56D4296B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965122-DD28-4E6F-94CB-5FBB15C97EFB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AB48C6-0DFE-4C51-9924-54C8456389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7B6810-67CD-43FB-BBE6-77BE9AD39B8A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60C330-8B7B-40B9-8F20-634569685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379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379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379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022E6324-626E-4D87-B9CB-0378A99AA6D0}" type="datetime1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3380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80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5404E57F-3255-4C80-B7B3-783342B4D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ceed.cz/podnik_ekonomika/zasobovani_logistika/551kolobeh_obezneho_majetku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Oběžný majetek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Koloběh, zásoby, peníze, zisk, oběh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/>
              <a:t>O</a:t>
            </a:r>
            <a:r>
              <a:rPr lang="cs-CZ" sz="2800" b="1">
                <a:latin typeface="Calibri" pitchFamily="34" charset="0"/>
              </a:rPr>
              <a:t>běžný majetek</a:t>
            </a:r>
            <a:endParaRPr lang="cs-CZ" sz="2800" b="1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BF770E6-6EE6-4117-8F84-72A1E5CE345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VY_32_INOVACE_41_826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D6BC1D0-40B0-4D4E-931A-2A63387EE39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OBĚŽNÝ MAJETEK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74213B6-5FDD-4B9E-A4D0-57C61557166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z="2000" smtClean="0"/>
              <a:t>krátkodobý majetek firmy</a:t>
            </a:r>
          </a:p>
          <a:p>
            <a:pPr eaLnBrk="1" hangingPunct="1"/>
            <a:r>
              <a:rPr lang="cs-CZ" sz="2000" smtClean="0"/>
              <a:t>doba použitelnosti kratší než 1 rok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557D8F1-F630-4C3E-98FB-AA172D5150A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Zásoby (věcná forma)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materiál</a:t>
            </a:r>
          </a:p>
          <a:p>
            <a:pPr eaLnBrk="1" hangingPunct="1"/>
            <a:r>
              <a:rPr lang="cs-CZ" sz="2000" smtClean="0"/>
              <a:t>nedokončená výroba</a:t>
            </a:r>
          </a:p>
          <a:p>
            <a:pPr eaLnBrk="1" hangingPunct="1"/>
            <a:r>
              <a:rPr lang="cs-CZ" sz="2000" smtClean="0"/>
              <a:t>polotovary</a:t>
            </a:r>
          </a:p>
          <a:p>
            <a:pPr eaLnBrk="1" hangingPunct="1"/>
            <a:r>
              <a:rPr lang="cs-CZ" sz="2000" smtClean="0"/>
              <a:t>hotové výrobky</a:t>
            </a:r>
          </a:p>
          <a:p>
            <a:pPr eaLnBrk="1" hangingPunct="1"/>
            <a:r>
              <a:rPr lang="cs-CZ" sz="2000" smtClean="0"/>
              <a:t>zboží</a:t>
            </a:r>
          </a:p>
          <a:p>
            <a:pPr eaLnBrk="1" hangingPunct="1"/>
            <a:r>
              <a:rPr lang="cs-CZ" sz="2000" smtClean="0"/>
              <a:t>zvířata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C378AF-B0EF-4A91-8E69-34D9774E7F6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Peníze (peněžní forma)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peníze v hotovosti na pokladně</a:t>
            </a:r>
          </a:p>
          <a:p>
            <a:pPr eaLnBrk="1" hangingPunct="1"/>
            <a:r>
              <a:rPr lang="cs-CZ" sz="2400" smtClean="0"/>
              <a:t>peníze na účtech peněžních ústavů</a:t>
            </a:r>
          </a:p>
          <a:p>
            <a:pPr eaLnBrk="1" hangingPunct="1"/>
            <a:r>
              <a:rPr lang="cs-CZ" sz="2400" smtClean="0"/>
              <a:t>ceniny – kolky, stravenky, poukázky</a:t>
            </a:r>
          </a:p>
          <a:p>
            <a:pPr eaLnBrk="1" hangingPunct="1"/>
            <a:r>
              <a:rPr lang="cs-CZ" sz="2400" smtClean="0"/>
              <a:t>krátkodobé cenné papíry – směnky</a:t>
            </a:r>
          </a:p>
          <a:p>
            <a:pPr eaLnBrk="1" hangingPunct="1"/>
            <a:r>
              <a:rPr lang="cs-CZ" sz="2400" smtClean="0"/>
              <a:t>pohledávky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D1A2D97-0EDF-4EA7-B51D-25BA49C90F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946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19463" name="Picture 9" descr="kolobeh%20obezneho%20majetku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1913" y="1844675"/>
            <a:ext cx="6505575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3F72AC3-3821-46E7-9125-5B324B45A7F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/>
              <a:t>    PENÍZE NA ZAČÁTKU KOLOBĚHU BY MĚLY BÝT MENŠÍ NEŽ NA KONCI = ZISK FIRMY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F6E00FE-50EE-43AB-AEFD-994C7C2880B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9"/>
          <p:cNvSpPr txBox="1">
            <a:spLocks noChangeArrowheads="1"/>
          </p:cNvSpPr>
          <p:nvPr/>
        </p:nvSpPr>
        <p:spPr bwMode="auto">
          <a:xfrm>
            <a:off x="3475038" y="1558925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1" name="TextovéPole 10"/>
          <p:cNvSpPr txBox="1">
            <a:spLocks noChangeArrowheads="1"/>
          </p:cNvSpPr>
          <p:nvPr/>
        </p:nvSpPr>
        <p:spPr bwMode="auto">
          <a:xfrm>
            <a:off x="755650" y="2420938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Co je charakteristické pro oběžný majetek?</a:t>
            </a:r>
          </a:p>
          <a:p>
            <a:r>
              <a:rPr lang="cs-CZ" sz="2000"/>
              <a:t>Jak členíme oběžný majetek?</a:t>
            </a:r>
          </a:p>
          <a:p>
            <a:r>
              <a:rPr lang="cs-CZ" sz="2000"/>
              <a:t>Popiš koloběh oběžného majetku?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9A41A7C-17D0-48AA-ADBB-DB6D028AB20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r>
              <a:rPr lang="cs-CZ" sz="1600" smtClean="0"/>
              <a:t>ING. JENA ŠVARCOVÁ, PH.D.. </a:t>
            </a:r>
            <a:r>
              <a:rPr lang="cs-CZ" sz="1600" i="1" smtClean="0"/>
              <a:t>http://www.ceed.cz/</a:t>
            </a:r>
            <a:r>
              <a:rPr lang="cs-CZ" sz="1600" smtClean="0"/>
              <a:t> [online]. [cit. 3.10.2013]. Dostupný na WWW: </a:t>
            </a:r>
            <a:r>
              <a:rPr lang="cs-CZ" sz="1600" smtClean="0">
                <a:hlinkClick r:id="rId2"/>
              </a:rPr>
              <a:t>http://www.ceed.cz/podnik_ekonomika/zasobovani_logistika/551kolobeh_obezneho_majetku.htm</a:t>
            </a:r>
            <a:r>
              <a:rPr lang="cs-CZ" sz="1600" smtClean="0"/>
              <a:t> </a:t>
            </a:r>
          </a:p>
          <a:p>
            <a:pPr eaLnBrk="1" hangingPunct="1"/>
            <a:r>
              <a:rPr lang="cs-CZ" sz="1600" smtClean="0"/>
              <a:t>ŠVARCOVÁ, J. </a:t>
            </a:r>
            <a:r>
              <a:rPr lang="cs-CZ" sz="1600" i="1" smtClean="0"/>
              <a:t>Ekonomie – stručný přehled, 2003/2004.</a:t>
            </a:r>
            <a:r>
              <a:rPr lang="cs-CZ" sz="1600" smtClean="0"/>
              <a:t> Zlín, CEED, 2003. ISBN 80-902552-8-0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19475" y="1484313"/>
            <a:ext cx="232251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1191</TotalTime>
  <Words>337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Vrstvy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84</cp:revision>
  <dcterms:created xsi:type="dcterms:W3CDTF">2010-11-01T23:40:31Z</dcterms:created>
  <dcterms:modified xsi:type="dcterms:W3CDTF">2013-10-24T19:31:29Z</dcterms:modified>
</cp:coreProperties>
</file>