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1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1307F-5E91-4ED3-A11A-0493EF64E2C9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B556F-45A5-4C55-9166-8DD4E379F5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1307F-5E91-4ED3-A11A-0493EF64E2C9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B556F-45A5-4C55-9166-8DD4E379F5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1307F-5E91-4ED3-A11A-0493EF64E2C9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B556F-45A5-4C55-9166-8DD4E379F5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1307F-5E91-4ED3-A11A-0493EF64E2C9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B556F-45A5-4C55-9166-8DD4E379F5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1307F-5E91-4ED3-A11A-0493EF64E2C9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B556F-45A5-4C55-9166-8DD4E379F5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1307F-5E91-4ED3-A11A-0493EF64E2C9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B556F-45A5-4C55-9166-8DD4E379F5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1307F-5E91-4ED3-A11A-0493EF64E2C9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B556F-45A5-4C55-9166-8DD4E379F5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1307F-5E91-4ED3-A11A-0493EF64E2C9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B556F-45A5-4C55-9166-8DD4E379F5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1307F-5E91-4ED3-A11A-0493EF64E2C9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B556F-45A5-4C55-9166-8DD4E379F5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1307F-5E91-4ED3-A11A-0493EF64E2C9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B556F-45A5-4C55-9166-8DD4E379F5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1307F-5E91-4ED3-A11A-0493EF64E2C9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AB556F-45A5-4C55-9166-8DD4E379F5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01307F-5E91-4ED3-A11A-0493EF64E2C9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AB556F-45A5-4C55-9166-8DD4E379F5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Autor: Olga Kociánová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Datum (období): listopad 2011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Ročník: 1. ročník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Oblast: Jazyk a jazyková komunikace. 1. stupeň. Český jazyk a literatura. Jazyková výchova. 1. období.</a:t>
            </a:r>
            <a:endParaRPr lang="cs-CZ" sz="200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Anotace: Aktivita slouží ke čtení probraných písmen a následným hledáním ukrytého slova.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b="1" dirty="0">
                <a:solidFill>
                  <a:srgbClr val="7030A0"/>
                </a:solidFill>
              </a:rPr>
              <a:t>U</a:t>
            </a:r>
            <a:r>
              <a:rPr lang="cs-CZ" sz="8000" b="1" dirty="0" smtClean="0">
                <a:solidFill>
                  <a:srgbClr val="7030A0"/>
                </a:solidFill>
              </a:rPr>
              <a:t>krytá slova</a:t>
            </a:r>
            <a:endParaRPr lang="cs-CZ" sz="8000" b="1" dirty="0">
              <a:solidFill>
                <a:srgbClr val="7030A0"/>
              </a:solidFill>
            </a:endParaRPr>
          </a:p>
        </p:txBody>
      </p:sp>
      <p:pic>
        <p:nvPicPr>
          <p:cNvPr id="3" name="Obrázek 2" descr="Logo do prezentac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4500570"/>
            <a:ext cx="5400675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642910" y="642918"/>
            <a:ext cx="7786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VY_12_INOVACE_13_UKRYTÁ SLOVA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Hledej ukrytá slova a zakroužkuj 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4" name="Zkosené hrany 3"/>
          <p:cNvSpPr/>
          <p:nvPr/>
        </p:nvSpPr>
        <p:spPr>
          <a:xfrm>
            <a:off x="827584" y="1916832"/>
            <a:ext cx="7416824" cy="3816424"/>
          </a:xfrm>
          <a:prstGeom prst="bevel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 M E L E</a:t>
            </a:r>
          </a:p>
          <a:p>
            <a:pPr algn="ctr"/>
            <a:endParaRPr lang="cs-CZ" sz="3200" b="1" dirty="0">
              <a:solidFill>
                <a:srgbClr val="FF0000"/>
              </a:solidFill>
            </a:endParaRP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E L A O</a:t>
            </a:r>
          </a:p>
          <a:p>
            <a:pPr algn="ctr"/>
            <a:endParaRPr lang="cs-CZ" sz="3200" b="1" dirty="0">
              <a:solidFill>
                <a:srgbClr val="FF0000"/>
              </a:solidFill>
            </a:endParaRP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 L Á M 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Hledej ukrytá slova a zakroužkuj 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4" name="Zkosené hrany 3"/>
          <p:cNvSpPr/>
          <p:nvPr/>
        </p:nvSpPr>
        <p:spPr>
          <a:xfrm>
            <a:off x="971600" y="1916832"/>
            <a:ext cx="7344816" cy="3960440"/>
          </a:xfrm>
          <a:prstGeom prst="beve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rgbClr val="0070C0"/>
                </a:solidFill>
              </a:rPr>
              <a:t>e</a:t>
            </a:r>
            <a:r>
              <a:rPr lang="cs-CZ" sz="3200" b="1" dirty="0" smtClean="0">
                <a:solidFill>
                  <a:srgbClr val="0070C0"/>
                </a:solidFill>
              </a:rPr>
              <a:t> O l a</a:t>
            </a:r>
          </a:p>
          <a:p>
            <a:pPr algn="ctr"/>
            <a:endParaRPr lang="cs-CZ" sz="3200" b="1" dirty="0">
              <a:solidFill>
                <a:srgbClr val="0070C0"/>
              </a:solidFill>
            </a:endParaRPr>
          </a:p>
          <a:p>
            <a:pPr algn="ctr"/>
            <a:r>
              <a:rPr lang="cs-CZ" sz="3200" b="1" dirty="0">
                <a:solidFill>
                  <a:srgbClr val="0070C0"/>
                </a:solidFill>
              </a:rPr>
              <a:t>l</a:t>
            </a:r>
            <a:r>
              <a:rPr lang="cs-CZ" sz="3200" b="1" dirty="0" smtClean="0">
                <a:solidFill>
                  <a:srgbClr val="0070C0"/>
                </a:solidFill>
              </a:rPr>
              <a:t> a s o e</a:t>
            </a:r>
          </a:p>
          <a:p>
            <a:pPr algn="ctr"/>
            <a:endParaRPr lang="cs-CZ" sz="3200" b="1" dirty="0">
              <a:solidFill>
                <a:srgbClr val="0070C0"/>
              </a:solidFill>
            </a:endParaRPr>
          </a:p>
          <a:p>
            <a:pPr algn="ctr"/>
            <a:r>
              <a:rPr lang="cs-CZ" sz="3200" b="1" dirty="0">
                <a:solidFill>
                  <a:srgbClr val="0070C0"/>
                </a:solidFill>
              </a:rPr>
              <a:t>p</a:t>
            </a:r>
            <a:r>
              <a:rPr lang="cs-CZ" sz="3200" b="1" dirty="0" smtClean="0">
                <a:solidFill>
                  <a:srgbClr val="0070C0"/>
                </a:solidFill>
              </a:rPr>
              <a:t> m á m 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Hledej ukrytá slova a zakroužkuj 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4" name="Zkosené hrany 3"/>
          <p:cNvSpPr/>
          <p:nvPr/>
        </p:nvSpPr>
        <p:spPr>
          <a:xfrm>
            <a:off x="899592" y="1772816"/>
            <a:ext cx="7416824" cy="4104456"/>
          </a:xfrm>
          <a:prstGeom prst="bevel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P E M A S</a:t>
            </a:r>
          </a:p>
          <a:p>
            <a:pPr algn="ctr"/>
            <a:endParaRPr lang="cs-CZ" sz="3200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cs-CZ" sz="3200" b="1" dirty="0" smtClean="0">
                <a:solidFill>
                  <a:schemeClr val="accent5">
                    <a:lumMod val="50000"/>
                  </a:schemeClr>
                </a:solidFill>
              </a:rPr>
              <a:t>O M Á M E S</a:t>
            </a:r>
            <a:r>
              <a:rPr lang="cs-CZ" sz="3200" b="1" dirty="0" smtClean="0">
                <a:solidFill>
                  <a:srgbClr val="0070C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Hledej ukrytá slova a zakroužkuj 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4" name="Zkosené hrany 3"/>
          <p:cNvSpPr/>
          <p:nvPr/>
        </p:nvSpPr>
        <p:spPr>
          <a:xfrm>
            <a:off x="971600" y="1844824"/>
            <a:ext cx="7200800" cy="4032448"/>
          </a:xfrm>
          <a:prstGeom prst="bevel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EPILA</a:t>
            </a:r>
          </a:p>
          <a:p>
            <a:pPr algn="ctr"/>
            <a:endParaRPr lang="cs-CZ" sz="3200" b="1" dirty="0" smtClean="0">
              <a:solidFill>
                <a:schemeClr val="tx1"/>
              </a:solidFill>
            </a:endParaRPr>
          </a:p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OPUSA</a:t>
            </a:r>
          </a:p>
          <a:p>
            <a:pPr algn="ctr"/>
            <a:endParaRPr lang="cs-CZ" sz="3200" b="1" dirty="0" smtClean="0">
              <a:solidFill>
                <a:schemeClr val="tx1"/>
              </a:solidFill>
            </a:endParaRPr>
          </a:p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MÍSAO</a:t>
            </a:r>
          </a:p>
          <a:p>
            <a:pPr algn="ctr"/>
            <a:endParaRPr lang="cs-CZ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Hledej ukrytá slova a zakroužkuj 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5" name="Zkosené hrany 4"/>
          <p:cNvSpPr/>
          <p:nvPr/>
        </p:nvSpPr>
        <p:spPr>
          <a:xfrm>
            <a:off x="971600" y="1844824"/>
            <a:ext cx="7200800" cy="4032448"/>
          </a:xfrm>
          <a:prstGeom prst="bevel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OSÍLA</a:t>
            </a:r>
          </a:p>
          <a:p>
            <a:pPr algn="ctr"/>
            <a:endParaRPr lang="cs-CZ" sz="3200" b="1" dirty="0" smtClean="0">
              <a:solidFill>
                <a:schemeClr val="tx1"/>
              </a:solidFill>
            </a:endParaRPr>
          </a:p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LÍSÁE</a:t>
            </a:r>
          </a:p>
          <a:p>
            <a:pPr algn="ctr"/>
            <a:endParaRPr lang="cs-CZ" sz="3200" b="1" dirty="0" smtClean="0">
              <a:solidFill>
                <a:schemeClr val="tx1"/>
              </a:solidFill>
            </a:endParaRPr>
          </a:p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AMUSÍ</a:t>
            </a:r>
          </a:p>
          <a:p>
            <a:pPr algn="ctr"/>
            <a:endParaRPr lang="cs-CZ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131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Ukrytá slova</vt:lpstr>
      <vt:lpstr>Hledej ukrytá slova a zakroužkuj je</vt:lpstr>
      <vt:lpstr>Hledej ukrytá slova a zakroužkuj je</vt:lpstr>
      <vt:lpstr>Hledej ukrytá slova a zakroužkuj je</vt:lpstr>
      <vt:lpstr>Hledej ukrytá slova a zakroužkuj je</vt:lpstr>
      <vt:lpstr>Hledej ukrytá slova a zakroužkuj 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Viktor</dc:creator>
  <cp:lastModifiedBy>Viktor</cp:lastModifiedBy>
  <cp:revision>5</cp:revision>
  <dcterms:created xsi:type="dcterms:W3CDTF">2011-11-08T18:12:22Z</dcterms:created>
  <dcterms:modified xsi:type="dcterms:W3CDTF">2012-01-03T21:17:48Z</dcterms:modified>
</cp:coreProperties>
</file>