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069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49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343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37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361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77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852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909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71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749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19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E6CD8-F982-4A38-8CD7-6571DE89AE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F8D57-9F73-4AD0-A3D4-07F450E8FE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187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Hlavní města </a:t>
            </a:r>
            <a:r>
              <a:rPr lang="cs-CZ" smtClean="0"/>
              <a:t>států </a:t>
            </a:r>
            <a:r>
              <a:rPr lang="cs-CZ" smtClean="0"/>
              <a:t>světa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Učivo pro 8. ročník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296604"/>
              </p:ext>
            </p:extLst>
          </p:nvPr>
        </p:nvGraphicFramePr>
        <p:xfrm>
          <a:off x="539552" y="404664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Vladimír Zeman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9. 2.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VY_32_INOVACE_15_Z8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85184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81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850106"/>
          </a:xfrm>
        </p:spPr>
        <p:txBody>
          <a:bodyPr>
            <a:normAutofit/>
          </a:bodyPr>
          <a:lstStyle/>
          <a:p>
            <a:r>
              <a:rPr lang="cs-CZ" dirty="0" smtClean="0"/>
              <a:t>Doplň do křížovky hlavní města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72200" y="1124744"/>
            <a:ext cx="2376264" cy="5425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Venezuela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Lotyšsko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Kuba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Keňa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Srbsko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Turecko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Vietnam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Norsko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Maďarsko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Irán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Jižní Korea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Senegal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Austrálie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Arménie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err="1" smtClean="0"/>
              <a:t>Afgánistán</a:t>
            </a:r>
            <a:endParaRPr lang="cs-CZ" sz="1600" dirty="0" smtClean="0"/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Irsko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Peru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Egypt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Bělorusko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015867"/>
              </p:ext>
            </p:extLst>
          </p:nvPr>
        </p:nvGraphicFramePr>
        <p:xfrm>
          <a:off x="683568" y="1196752"/>
          <a:ext cx="5184577" cy="5256578"/>
        </p:xfrm>
        <a:graphic>
          <a:graphicData uri="http://schemas.openxmlformats.org/drawingml/2006/table">
            <a:tbl>
              <a:tblPr firstRow="1" firstCol="1" bandRow="1"/>
              <a:tblGrid>
                <a:gridCol w="458511"/>
                <a:gridCol w="458511"/>
                <a:gridCol w="458511"/>
                <a:gridCol w="413146"/>
                <a:gridCol w="458511"/>
                <a:gridCol w="458511"/>
                <a:gridCol w="413146"/>
                <a:gridCol w="413146"/>
                <a:gridCol w="413146"/>
                <a:gridCol w="413146"/>
                <a:gridCol w="413146"/>
                <a:gridCol w="413146"/>
              </a:tblGrid>
              <a:tr h="27666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662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66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1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5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5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52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850106"/>
          </a:xfrm>
        </p:spPr>
        <p:txBody>
          <a:bodyPr>
            <a:normAutofit/>
          </a:bodyPr>
          <a:lstStyle/>
          <a:p>
            <a:r>
              <a:rPr lang="cs-CZ" dirty="0" smtClean="0"/>
              <a:t>Doplň do křížovky hlavní města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72200" y="1124744"/>
            <a:ext cx="2376264" cy="5425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Venezuela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Lotyšsko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Kuba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Keňa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Srbsko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Turecko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Vietnam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Norsko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Maďarsko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Irán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Jižní Korea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Senegal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Austrálie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Arménie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err="1" smtClean="0"/>
              <a:t>Afgánistán</a:t>
            </a:r>
            <a:endParaRPr lang="cs-CZ" sz="1600" dirty="0" smtClean="0"/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Irsko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Peru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Egypt</a:t>
            </a:r>
          </a:p>
          <a:p>
            <a:pPr marL="285750" indent="-28575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1600" dirty="0" smtClean="0"/>
              <a:t>Bělorusko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388171"/>
              </p:ext>
            </p:extLst>
          </p:nvPr>
        </p:nvGraphicFramePr>
        <p:xfrm>
          <a:off x="683568" y="1196752"/>
          <a:ext cx="5184577" cy="5256578"/>
        </p:xfrm>
        <a:graphic>
          <a:graphicData uri="http://schemas.openxmlformats.org/drawingml/2006/table">
            <a:tbl>
              <a:tblPr firstRow="1" firstCol="1" bandRow="1"/>
              <a:tblGrid>
                <a:gridCol w="458511"/>
                <a:gridCol w="458511"/>
                <a:gridCol w="458511"/>
                <a:gridCol w="413146"/>
                <a:gridCol w="458511"/>
                <a:gridCol w="458511"/>
                <a:gridCol w="413146"/>
                <a:gridCol w="413146"/>
                <a:gridCol w="413146"/>
                <a:gridCol w="413146"/>
                <a:gridCol w="413146"/>
                <a:gridCol w="413146"/>
              </a:tblGrid>
              <a:tr h="27666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662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66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1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6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Š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Ť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5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5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666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06" marR="466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10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</a:t>
            </a:r>
            <a:r>
              <a:rPr lang="cs-CZ" dirty="0"/>
              <a:t>slouží k vysvětlení daného tématu a současně na závěr k procvičení aktivitou na interaktivní tabuli.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5789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211</Words>
  <Application>Microsoft Office PowerPoint</Application>
  <PresentationFormat>Předvádění na obrazovce (4:3)</PresentationFormat>
  <Paragraphs>205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Hlavní města států světa</vt:lpstr>
      <vt:lpstr>Doplň do křížovky hlavní města</vt:lpstr>
      <vt:lpstr>Doplň do křížovky hlavní města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Hlavní města států Evropy</dc:title>
  <dc:creator>006</dc:creator>
  <cp:lastModifiedBy>Aleš Polívka</cp:lastModifiedBy>
  <cp:revision>11</cp:revision>
  <dcterms:created xsi:type="dcterms:W3CDTF">2012-02-05T23:43:06Z</dcterms:created>
  <dcterms:modified xsi:type="dcterms:W3CDTF">2012-03-15T22:04:56Z</dcterms:modified>
</cp:coreProperties>
</file>