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 smtClean="0"/>
            <a:t>Název školy: ZŠ a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b="1" smtClean="0"/>
            <a:t>VY_32_INOVACE_4A_03  </a:t>
          </a:r>
          <a:r>
            <a:rPr lang="cs-CZ" b="0" dirty="0" smtClean="0"/>
            <a:t>Téma: </a:t>
          </a:r>
          <a:r>
            <a:rPr lang="cs-CZ" b="0" smtClean="0"/>
            <a:t>Vyjmenovaná  slova</a:t>
          </a:r>
          <a:endParaRPr lang="cs-CZ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F176F8D4-09AB-4A5C-8875-98518AF89848}" type="presOf" srcId="{EBC41103-E2E5-4D48-9B4B-425520D3D098}" destId="{D3CEBA79-51F7-49AC-8104-9DE2B978BFF4}" srcOrd="1" destOrd="0" presId="urn:microsoft.com/office/officeart/2005/8/layout/target3"/>
    <dgm:cxn modelId="{23BCE53C-B14D-41CE-B654-3CC526AF837D}" type="presOf" srcId="{C73C7642-F245-4585-8F88-243F9FAEF6CA}" destId="{0E0F4EFC-82FA-4EC4-801E-BC2F931EC339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BC17766-D333-404B-BB1C-1E7A08FCA589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49A62482-6502-4D08-B998-7AC518584909}" type="presOf" srcId="{FBBFC3EA-9D9D-4F3A-BEA6-9C2C0E46BF20}" destId="{3F478621-DC04-4E99-8ED0-6EF817E39D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96A79FD-08BA-4E29-BFF4-78DE890759BC}" type="presOf" srcId="{0C6E1E16-08A6-4B86-AB9F-749A7749D4C9}" destId="{D8344A4C-A59C-418B-AE84-1CF03F62012F}" srcOrd="0" destOrd="0" presId="urn:microsoft.com/office/officeart/2005/8/layout/target3"/>
    <dgm:cxn modelId="{18E4260D-BE6D-46A0-91C8-DF2EF71007ED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8E2C4A81-B70C-4476-8C95-AFC62027C582}" type="presOf" srcId="{C73C7642-F245-4585-8F88-243F9FAEF6CA}" destId="{304CA11A-E17E-4999-A128-C72BF543B20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0DFF9C32-54EA-4E7C-8390-645F47D84683}" type="presOf" srcId="{9F18DD90-522E-4A06-9EDB-3FF7C7EB6637}" destId="{932F2F5B-E5E6-4E00-9503-10413FFBA7E0}" srcOrd="1" destOrd="0" presId="urn:microsoft.com/office/officeart/2005/8/layout/target3"/>
    <dgm:cxn modelId="{37EBD342-7BF3-4BE1-BDA5-32B10DA934C8}" type="presOf" srcId="{FBBFC3EA-9D9D-4F3A-BEA6-9C2C0E46BF20}" destId="{601CDFA2-8205-4060-95D5-B0A001D0D0E3}" srcOrd="0" destOrd="0" presId="urn:microsoft.com/office/officeart/2005/8/layout/target3"/>
    <dgm:cxn modelId="{8EE6A161-2DA0-4CC4-8E79-12C6920A274A}" type="presOf" srcId="{019433A1-1324-4DE1-9E6F-32B851095F74}" destId="{83FE2C4A-F11C-43B1-9923-1AFAA3244381}" srcOrd="1" destOrd="0" presId="urn:microsoft.com/office/officeart/2005/8/layout/target3"/>
    <dgm:cxn modelId="{6B5A35A9-6436-48CD-9A67-56DB1A700F45}" type="presOf" srcId="{0C6E1E16-08A6-4B86-AB9F-749A7749D4C9}" destId="{B7652895-8F40-40B1-8BC2-AD2A1592E4B6}" srcOrd="1" destOrd="0" presId="urn:microsoft.com/office/officeart/2005/8/layout/target3"/>
    <dgm:cxn modelId="{17361EB0-567C-4FD4-A2FC-626C28524F5E}" type="presOf" srcId="{9F18DD90-522E-4A06-9EDB-3FF7C7EB6637}" destId="{D102FEF8-6917-41D2-AE5D-914C1EA8F84A}" srcOrd="0" destOrd="0" presId="urn:microsoft.com/office/officeart/2005/8/layout/target3"/>
    <dgm:cxn modelId="{7E2DC072-E029-452B-A1BD-B4B723F325BD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E607D0A-8189-4033-A4CD-0FBE34579E0C}" type="presOf" srcId="{EBC41103-E2E5-4D48-9B4B-425520D3D098}" destId="{F732C171-B6A8-40AC-BE86-9061B3C3D3B8}" srcOrd="0" destOrd="0" presId="urn:microsoft.com/office/officeart/2005/8/layout/target3"/>
    <dgm:cxn modelId="{33508058-4D3F-4A72-9713-91870DB6CF28}" type="presOf" srcId="{445C7998-7549-48B0-BD68-D4F0167F02E5}" destId="{4D19AB04-24FA-40C2-B203-52AE3D15E171}" srcOrd="1" destOrd="0" presId="urn:microsoft.com/office/officeart/2005/8/layout/target3"/>
    <dgm:cxn modelId="{95FCED18-2236-4DDC-AC1A-AE39E764071E}" type="presParOf" srcId="{71045F8C-00FA-488E-A7BD-E2E6753D979D}" destId="{3577EC6B-C980-4F34-8C69-4365E7B8FC8C}" srcOrd="0" destOrd="0" presId="urn:microsoft.com/office/officeart/2005/8/layout/target3"/>
    <dgm:cxn modelId="{505CA9AE-F8C8-46BE-BE9E-6AFD80E47E4B}" type="presParOf" srcId="{71045F8C-00FA-488E-A7BD-E2E6753D979D}" destId="{6940EB87-DC1D-4BC3-9408-9AC2E1FFC039}" srcOrd="1" destOrd="0" presId="urn:microsoft.com/office/officeart/2005/8/layout/target3"/>
    <dgm:cxn modelId="{DCEE4FBE-0A73-4B0C-82E7-525C9475DBB9}" type="presParOf" srcId="{71045F8C-00FA-488E-A7BD-E2E6753D979D}" destId="{BC35EE03-4121-4EF9-923D-7CB6D30D358D}" srcOrd="2" destOrd="0" presId="urn:microsoft.com/office/officeart/2005/8/layout/target3"/>
    <dgm:cxn modelId="{38DD1778-BEB9-4E8B-B091-AFF57AA77810}" type="presParOf" srcId="{71045F8C-00FA-488E-A7BD-E2E6753D979D}" destId="{D3840DFA-901C-4049-8AB2-27AC2BA34540}" srcOrd="3" destOrd="0" presId="urn:microsoft.com/office/officeart/2005/8/layout/target3"/>
    <dgm:cxn modelId="{523E5216-C83E-4BEA-841F-19AE021145A3}" type="presParOf" srcId="{71045F8C-00FA-488E-A7BD-E2E6753D979D}" destId="{5BDA8D49-C64C-4FDF-ACCF-171444A32B21}" srcOrd="4" destOrd="0" presId="urn:microsoft.com/office/officeart/2005/8/layout/target3"/>
    <dgm:cxn modelId="{FC1486A5-2E55-4CD9-99A6-886E4273C6DC}" type="presParOf" srcId="{71045F8C-00FA-488E-A7BD-E2E6753D979D}" destId="{D8344A4C-A59C-418B-AE84-1CF03F62012F}" srcOrd="5" destOrd="0" presId="urn:microsoft.com/office/officeart/2005/8/layout/target3"/>
    <dgm:cxn modelId="{F82BBDF1-A90B-47D0-B3C7-5D8DCA1E1433}" type="presParOf" srcId="{71045F8C-00FA-488E-A7BD-E2E6753D979D}" destId="{57DDA582-354B-4295-AE97-083B34E96D1A}" srcOrd="6" destOrd="0" presId="urn:microsoft.com/office/officeart/2005/8/layout/target3"/>
    <dgm:cxn modelId="{303628D6-A117-4556-A6B9-F4F2A89D9C3F}" type="presParOf" srcId="{71045F8C-00FA-488E-A7BD-E2E6753D979D}" destId="{4A11C032-4DF2-44E5-8C80-1286B3D4B133}" srcOrd="7" destOrd="0" presId="urn:microsoft.com/office/officeart/2005/8/layout/target3"/>
    <dgm:cxn modelId="{0795A7B7-0F46-40A2-9E36-AB8E90BFF93B}" type="presParOf" srcId="{71045F8C-00FA-488E-A7BD-E2E6753D979D}" destId="{601CDFA2-8205-4060-95D5-B0A001D0D0E3}" srcOrd="8" destOrd="0" presId="urn:microsoft.com/office/officeart/2005/8/layout/target3"/>
    <dgm:cxn modelId="{CD617582-64FA-4EF8-92A6-8B0579DC1B85}" type="presParOf" srcId="{71045F8C-00FA-488E-A7BD-E2E6753D979D}" destId="{EA95FEE9-5F68-48C7-93BB-0F8C419DA96D}" srcOrd="9" destOrd="0" presId="urn:microsoft.com/office/officeart/2005/8/layout/target3"/>
    <dgm:cxn modelId="{908B5A1B-C1A0-43BF-ADB0-25C4C64345A7}" type="presParOf" srcId="{71045F8C-00FA-488E-A7BD-E2E6753D979D}" destId="{BB3828A8-1683-43A3-8BCA-2995B7EAE8F3}" srcOrd="10" destOrd="0" presId="urn:microsoft.com/office/officeart/2005/8/layout/target3"/>
    <dgm:cxn modelId="{6E293193-BA8B-4B25-865B-4C7A6BE6A147}" type="presParOf" srcId="{71045F8C-00FA-488E-A7BD-E2E6753D979D}" destId="{CC1D5B29-8413-4412-9F6D-55E531B84639}" srcOrd="11" destOrd="0" presId="urn:microsoft.com/office/officeart/2005/8/layout/target3"/>
    <dgm:cxn modelId="{C8C29292-82A0-4749-9726-A8EFE90260D4}" type="presParOf" srcId="{71045F8C-00FA-488E-A7BD-E2E6753D979D}" destId="{AEEDACE7-4427-455B-A155-2C3381828BD7}" srcOrd="12" destOrd="0" presId="urn:microsoft.com/office/officeart/2005/8/layout/target3"/>
    <dgm:cxn modelId="{497E8A40-C56A-4F7B-806D-4F486E1EF10D}" type="presParOf" srcId="{71045F8C-00FA-488E-A7BD-E2E6753D979D}" destId="{7C8531F2-00DF-4DB1-A6C6-AF46193E1BBF}" srcOrd="13" destOrd="0" presId="urn:microsoft.com/office/officeart/2005/8/layout/target3"/>
    <dgm:cxn modelId="{BAFDBB35-4E7B-4D0D-A7DF-7658F0BDD2F2}" type="presParOf" srcId="{71045F8C-00FA-488E-A7BD-E2E6753D979D}" destId="{304CA11A-E17E-4999-A128-C72BF543B20D}" srcOrd="14" destOrd="0" presId="urn:microsoft.com/office/officeart/2005/8/layout/target3"/>
    <dgm:cxn modelId="{4CDFDABA-F44A-4998-9D96-4636108E36AC}" type="presParOf" srcId="{71045F8C-00FA-488E-A7BD-E2E6753D979D}" destId="{C67EF5F7-B425-49AF-82F9-2446588ED851}" srcOrd="15" destOrd="0" presId="urn:microsoft.com/office/officeart/2005/8/layout/target3"/>
    <dgm:cxn modelId="{B96FCA28-6902-4A1E-8D80-7F2FBD315D18}" type="presParOf" srcId="{71045F8C-00FA-488E-A7BD-E2E6753D979D}" destId="{14E80F71-B028-4CCE-8C5A-7AE67F9A28C6}" srcOrd="16" destOrd="0" presId="urn:microsoft.com/office/officeart/2005/8/layout/target3"/>
    <dgm:cxn modelId="{08E606B4-A8AA-452F-A5FA-0AF2D7273AD4}" type="presParOf" srcId="{71045F8C-00FA-488E-A7BD-E2E6753D979D}" destId="{F732C171-B6A8-40AC-BE86-9061B3C3D3B8}" srcOrd="17" destOrd="0" presId="urn:microsoft.com/office/officeart/2005/8/layout/target3"/>
    <dgm:cxn modelId="{B3F89DF7-B6F8-44D6-99C3-B72E130F5458}" type="presParOf" srcId="{71045F8C-00FA-488E-A7BD-E2E6753D979D}" destId="{D8C5187E-68B6-4E2E-86D0-57087190219B}" srcOrd="18" destOrd="0" presId="urn:microsoft.com/office/officeart/2005/8/layout/target3"/>
    <dgm:cxn modelId="{69240076-39F7-4A05-97C7-A863EF085789}" type="presParOf" srcId="{71045F8C-00FA-488E-A7BD-E2E6753D979D}" destId="{1A909E4D-639C-4CB7-A7CE-FC1133FAA37E}" srcOrd="19" destOrd="0" presId="urn:microsoft.com/office/officeart/2005/8/layout/target3"/>
    <dgm:cxn modelId="{7153287A-5FDF-4904-AE47-54F22F8F4FBB}" type="presParOf" srcId="{71045F8C-00FA-488E-A7BD-E2E6753D979D}" destId="{D102FEF8-6917-41D2-AE5D-914C1EA8F84A}" srcOrd="20" destOrd="0" presId="urn:microsoft.com/office/officeart/2005/8/layout/target3"/>
    <dgm:cxn modelId="{AA946167-9B14-463F-BEC6-CE497F41EE59}" type="presParOf" srcId="{71045F8C-00FA-488E-A7BD-E2E6753D979D}" destId="{4D19AB04-24FA-40C2-B203-52AE3D15E171}" srcOrd="21" destOrd="0" presId="urn:microsoft.com/office/officeart/2005/8/layout/target3"/>
    <dgm:cxn modelId="{7B5FCD44-0CC4-476A-A1F7-C2211FD463C3}" type="presParOf" srcId="{71045F8C-00FA-488E-A7BD-E2E6753D979D}" destId="{B7652895-8F40-40B1-8BC2-AD2A1592E4B6}" srcOrd="22" destOrd="0" presId="urn:microsoft.com/office/officeart/2005/8/layout/target3"/>
    <dgm:cxn modelId="{6B52832F-C5B4-4400-990B-8D480ADF5C47}" type="presParOf" srcId="{71045F8C-00FA-488E-A7BD-E2E6753D979D}" destId="{3F478621-DC04-4E99-8ED0-6EF817E39D41}" srcOrd="23" destOrd="0" presId="urn:microsoft.com/office/officeart/2005/8/layout/target3"/>
    <dgm:cxn modelId="{033F4F46-A02F-409F-96F9-F644A555DC53}" type="presParOf" srcId="{71045F8C-00FA-488E-A7BD-E2E6753D979D}" destId="{83FE2C4A-F11C-43B1-9923-1AFAA3244381}" srcOrd="24" destOrd="0" presId="urn:microsoft.com/office/officeart/2005/8/layout/target3"/>
    <dgm:cxn modelId="{6D4B0FDB-2E48-4D97-A6BF-25E0C63B14D4}" type="presParOf" srcId="{71045F8C-00FA-488E-A7BD-E2E6753D979D}" destId="{0E0F4EFC-82FA-4EC4-801E-BC2F931EC339}" srcOrd="25" destOrd="0" presId="urn:microsoft.com/office/officeart/2005/8/layout/target3"/>
    <dgm:cxn modelId="{768D3E16-CA15-47FC-85DC-B0ACC4649904}" type="presParOf" srcId="{71045F8C-00FA-488E-A7BD-E2E6753D979D}" destId="{D3CEBA79-51F7-49AC-8104-9DE2B978BFF4}" srcOrd="26" destOrd="0" presId="urn:microsoft.com/office/officeart/2005/8/layout/target3"/>
    <dgm:cxn modelId="{7E7B71F6-4A82-4B8E-BD12-2250FD34334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196244" y="0"/>
          <a:ext cx="5508612" cy="439248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MŠ, Police nad Metují, okres Náchod</a:t>
          </a:r>
          <a:endParaRPr lang="cs-CZ" sz="1600" kern="1200" dirty="0"/>
        </a:p>
      </dsp:txBody>
      <dsp:txXfrm>
        <a:off x="2196244" y="0"/>
        <a:ext cx="5508612" cy="439248"/>
      </dsp:txXfrm>
    </dsp:sp>
    <dsp:sp modelId="{5BDA8D49-C64C-4FDF-ACCF-171444A32B21}">
      <dsp:nvSpPr>
        <dsp:cNvPr id="0" name=""/>
        <dsp:cNvSpPr/>
      </dsp:nvSpPr>
      <dsp:spPr>
        <a:xfrm>
          <a:off x="329436" y="439248"/>
          <a:ext cx="3733615" cy="3733615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196244" y="439248"/>
          <a:ext cx="5508612" cy="37336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96244" y="439248"/>
        <a:ext cx="5508612" cy="439248"/>
      </dsp:txXfrm>
    </dsp:sp>
    <dsp:sp modelId="{4A11C032-4DF2-44E5-8C80-1286B3D4B133}">
      <dsp:nvSpPr>
        <dsp:cNvPr id="0" name=""/>
        <dsp:cNvSpPr/>
      </dsp:nvSpPr>
      <dsp:spPr>
        <a:xfrm>
          <a:off x="658872" y="878496"/>
          <a:ext cx="3074742" cy="3074742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365468" y="878496"/>
          <a:ext cx="5170162" cy="307474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Jana Šulcová</a:t>
          </a:r>
          <a:endParaRPr lang="cs-CZ" sz="1800" kern="1200" dirty="0"/>
        </a:p>
      </dsp:txBody>
      <dsp:txXfrm>
        <a:off x="2365468" y="878496"/>
        <a:ext cx="5170162" cy="439248"/>
      </dsp:txXfrm>
    </dsp:sp>
    <dsp:sp modelId="{BB3828A8-1683-43A3-8BCA-2995B7EAE8F3}">
      <dsp:nvSpPr>
        <dsp:cNvPr id="0" name=""/>
        <dsp:cNvSpPr/>
      </dsp:nvSpPr>
      <dsp:spPr>
        <a:xfrm>
          <a:off x="988308" y="1317744"/>
          <a:ext cx="2415870" cy="2415870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196244" y="1317744"/>
          <a:ext cx="5508612" cy="24158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b="1" kern="1200" smtClean="0"/>
            <a:t>VY_32_INOVACE_4A_03  </a:t>
          </a:r>
          <a:r>
            <a:rPr lang="cs-CZ" sz="1800" b="0" kern="1200" dirty="0" smtClean="0"/>
            <a:t>Téma: </a:t>
          </a:r>
          <a:r>
            <a:rPr lang="cs-CZ" sz="1800" b="0" kern="1200" smtClean="0"/>
            <a:t>Vyjmenovaná  slova</a:t>
          </a:r>
          <a:endParaRPr lang="cs-CZ" sz="1800" b="0" kern="1200" dirty="0"/>
        </a:p>
      </dsp:txBody>
      <dsp:txXfrm>
        <a:off x="2196244" y="1317744"/>
        <a:ext cx="5508612" cy="439252"/>
      </dsp:txXfrm>
    </dsp:sp>
    <dsp:sp modelId="{7C8531F2-00DF-4DB1-A6C6-AF46193E1BBF}">
      <dsp:nvSpPr>
        <dsp:cNvPr id="0" name=""/>
        <dsp:cNvSpPr/>
      </dsp:nvSpPr>
      <dsp:spPr>
        <a:xfrm>
          <a:off x="1317747" y="1756997"/>
          <a:ext cx="1756993" cy="1756993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196244" y="1756997"/>
          <a:ext cx="5508612" cy="175699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Český jazyk 5. ročník</a:t>
          </a:r>
          <a:endParaRPr lang="cs-CZ" sz="1800" kern="1200" dirty="0"/>
        </a:p>
      </dsp:txBody>
      <dsp:txXfrm>
        <a:off x="2196244" y="1756997"/>
        <a:ext cx="5508612" cy="439248"/>
      </dsp:txXfrm>
    </dsp:sp>
    <dsp:sp modelId="{14E80F71-B028-4CCE-8C5A-7AE67F9A28C6}">
      <dsp:nvSpPr>
        <dsp:cNvPr id="0" name=""/>
        <dsp:cNvSpPr/>
      </dsp:nvSpPr>
      <dsp:spPr>
        <a:xfrm>
          <a:off x="1647183" y="2196245"/>
          <a:ext cx="1098120" cy="1098120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196244" y="2196245"/>
          <a:ext cx="5508612" cy="10981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196244" y="2196245"/>
        <a:ext cx="5508612" cy="439248"/>
      </dsp:txXfrm>
    </dsp:sp>
    <dsp:sp modelId="{1A909E4D-639C-4CB7-A7CE-FC1133FAA37E}">
      <dsp:nvSpPr>
        <dsp:cNvPr id="0" name=""/>
        <dsp:cNvSpPr/>
      </dsp:nvSpPr>
      <dsp:spPr>
        <a:xfrm>
          <a:off x="1976619" y="2635493"/>
          <a:ext cx="439248" cy="439248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196244" y="2635493"/>
          <a:ext cx="5508612" cy="43924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196244" y="2635493"/>
        <a:ext cx="5508612" cy="4392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AF119FA-60C7-41BE-B720-6073EEEA220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18176A0-37A2-44FF-A1EF-998B08520B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18271022"/>
              </p:ext>
            </p:extLst>
          </p:nvPr>
        </p:nvGraphicFramePr>
        <p:xfrm>
          <a:off x="1187624" y="1700808"/>
          <a:ext cx="7704856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898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pro žáky 5.ročníku  ZŠ,  předmět český jazyk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žáci procvičují vyjmenovaná slova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na interaktivní tabuli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žáci doplňují slova do vět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interaktivní tabuli doplňují správné i/y, odůvodňují  pravopis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interaktivní tabuli pracují společně, možno vytisknout jako pracovní listy</a:t>
            </a:r>
          </a:p>
          <a:p>
            <a:pPr marL="45720" indent="0">
              <a:buFont typeface="Wingdings"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58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1666528" cy="3484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l_ska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l</a:t>
            </a:r>
            <a:r>
              <a:rPr lang="cs-CZ" dirty="0" err="1" smtClean="0"/>
              <a:t>_ska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l_ská</a:t>
            </a:r>
            <a:r>
              <a:rPr lang="cs-CZ" dirty="0" smtClean="0"/>
              <a:t> se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l_zká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l_n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l_t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1907704" y="1600201"/>
            <a:ext cx="7128792" cy="3556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Kachna ___________ má na hlavě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l_sinu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Keř 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l_skovými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keři se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naz_vá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__________  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 když teta bydlí daleko, je mi hodně _______ 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Bojím se, když se venku  _____________ 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Holandsku je často 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v_dění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větrný  ______ 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Není jednoduché _______ kávu ve starém mlýnku.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živatel\Local Settings\Temporary Internet Files\Content.IE5\QTFCDS3M\MC900089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65104"/>
            <a:ext cx="1486814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Local Settings\Temporary Internet Files\Content.IE5\GH6B4DMF\MP900442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41168"/>
            <a:ext cx="2016224" cy="176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OPMFG5EF\MC90034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41193"/>
            <a:ext cx="1870862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20688"/>
            <a:ext cx="7800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  slova do vět, potom zdůvodni  pravopis psaní i/y:</a:t>
            </a:r>
            <a:endParaRPr lang="cs-CZ" sz="2400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02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18524"/>
            <a:ext cx="4903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Utvoř  věty  s  následujícími  slovy:</a:t>
            </a:r>
            <a:endParaRPr lang="cs-CZ" sz="2400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8294258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ype  __________________________________________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ípe  __________________________________________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ýří  ___________________________________________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íří  ___________________________________________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ýskat  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ískat  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yjí  ___________________________________________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íjí  ___________________________________________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663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8524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Dej do kroužku správnou variantu:</a:t>
            </a:r>
            <a:endParaRPr lang="cs-CZ" sz="2400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008" y="1196752"/>
            <a:ext cx="83894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 závodě mně (bylo/bilo) srdce velmi rychle.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(Bylo/bilo) správné zatajit pravdu?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Iva (byla/bila)  o prázdninách v Itálii.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Co (bylo/bilo) dnes k obědu?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místnosti (bylo/bilo) horko.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Liják (byl/bil) prudce do oken.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Hodina (byly/bily) půlnoc.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Zvířata (být/bít) nesmíš.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Chceš (být/bít) hercem?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61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18524"/>
            <a:ext cx="2761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Vylušti </a:t>
            </a:r>
            <a:r>
              <a:rPr lang="cs-CZ" sz="2400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čtyřsměrku</a:t>
            </a:r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400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6508879"/>
              </p:ext>
            </p:extLst>
          </p:nvPr>
        </p:nvGraphicFramePr>
        <p:xfrm>
          <a:off x="469102" y="1412776"/>
          <a:ext cx="2759967" cy="4079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94281"/>
                <a:gridCol w="394281"/>
                <a:gridCol w="394281"/>
                <a:gridCol w="394281"/>
                <a:gridCol w="394281"/>
                <a:gridCol w="394281"/>
                <a:gridCol w="39428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707904" y="1097498"/>
            <a:ext cx="48965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Vyhledej slova: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Blízko, líska, plynoměr, olízal, líbit,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klíčko, lidská, plynul, vzlyk, Lipno, klidný, plíseň, lýko, králík.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Písmena, která Ti zůstanou vybarvi.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Slož z nich tajenku _______________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4. Se slovem z tajenky napiš větu: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602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Tajenka :  vlídný.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18524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Kontrola</a:t>
            </a:r>
            <a:endParaRPr lang="cs-CZ" sz="2400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84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6696744" cy="34747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Obrázky galerie Microsoft PowerPoint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Učebnice ČJ pro 5.ročník, Nová škola Brno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sešit, Nová škola Brno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Křižovky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osmisměrky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mtClean="0">
                <a:latin typeface="Arial" pitchFamily="34" charset="0"/>
                <a:cs typeface="Arial" pitchFamily="34" charset="0"/>
              </a:rPr>
              <a:t>fiBlug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74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</TotalTime>
  <Words>413</Words>
  <Application>Microsoft Office PowerPoint</Application>
  <PresentationFormat>Předvádění na obrazovce (4:3)</PresentationFormat>
  <Paragraphs>156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Jana Šulcová</cp:lastModifiedBy>
  <cp:revision>10</cp:revision>
  <dcterms:created xsi:type="dcterms:W3CDTF">2013-06-25T18:29:19Z</dcterms:created>
  <dcterms:modified xsi:type="dcterms:W3CDTF">2013-07-01T10:44:07Z</dcterms:modified>
</cp:coreProperties>
</file>