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3FD80-F27F-46A3-9923-D38D798B966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C7DDF2-6772-47B0-B2C4-0814DA22AF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lo&amp;ex=1" TargetMode="External"/><Relationship Id="rId2" Type="http://schemas.openxmlformats.org/officeDocument/2006/relationships/hyperlink" Target="http://office.microsoft.com/cs-cz/images/results.aspx?qu=auto&amp;ex=1&amp;origin=FX0101321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tulip%C3%A1n&amp;ex=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%C5%A1t%C4%9B&amp;ex=1" TargetMode="External"/><Relationship Id="rId2" Type="http://schemas.openxmlformats.org/officeDocument/2006/relationships/hyperlink" Target="http://office.microsoft.com/cs-cz/images/results.aspx?qu=s%C5%AFl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lepidlo&amp;ex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letadlo&amp;ex=1" TargetMode="External"/><Relationship Id="rId2" Type="http://schemas.openxmlformats.org/officeDocument/2006/relationships/hyperlink" Target="http://office.microsoft.com/cs-cz/images/results.aspx?qu=klubko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kamn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listopad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Žáci čtou věty se správnou intonací, rozhodují o správnosti kroužkováním A (Ano), N (Ne). Materiál slouží k porozumění přečteného textu.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Čtení s porozuměním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42910" y="71435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VY_12_INOVACE_15_ČTENÍ S POROZUMĚNÍM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Čtení vět s písmenem </a:t>
            </a:r>
            <a:r>
              <a:rPr lang="cs-CZ" b="1" dirty="0" smtClean="0">
                <a:solidFill>
                  <a:srgbClr val="7030A0"/>
                </a:solidFill>
              </a:rPr>
              <a:t>T, t.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Táta má                   .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Ota má                    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Teta má                .</a:t>
            </a:r>
            <a:endParaRPr lang="cs-CZ" sz="4000" b="1" dirty="0"/>
          </a:p>
        </p:txBody>
      </p:sp>
      <p:pic>
        <p:nvPicPr>
          <p:cNvPr id="1026" name="Picture 2" descr="auta,automobily,motorová vozidla,oříznuté fotky,oříznuté obrázky,PNG,přeprava,průhledná pozadí,rekreace,sport,volný čas,vozidla,vozy,závodění,závodníci,závody a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785926"/>
            <a:ext cx="1726291" cy="1461617"/>
          </a:xfrm>
          <a:prstGeom prst="rect">
            <a:avLst/>
          </a:prstGeom>
          <a:noFill/>
        </p:spPr>
      </p:pic>
      <p:pic>
        <p:nvPicPr>
          <p:cNvPr id="1028" name="Picture 4" descr="dvoukolá vozidla,horská kola,jízdní kola,kola,přeprava,sportovní potřeby,sportovní zboží,sport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2928934"/>
            <a:ext cx="1571636" cy="1571636"/>
          </a:xfrm>
          <a:prstGeom prst="rect">
            <a:avLst/>
          </a:prstGeom>
          <a:noFill/>
        </p:spPr>
      </p:pic>
      <p:pic>
        <p:nvPicPr>
          <p:cNvPr id="1030" name="Picture 6" descr="květinové,květiny,oříznuté fotky,oříznuté obrázky,PNG,průhledná pozadí,rostliny,tulipány,webové prv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7423" y="4286256"/>
            <a:ext cx="1643074" cy="15681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Čtení s porozuměním, zakroužkuj správnou </a:t>
            </a:r>
            <a:r>
              <a:rPr lang="cs-CZ" b="1" dirty="0" smtClean="0">
                <a:solidFill>
                  <a:srgbClr val="7030A0"/>
                </a:solidFill>
              </a:rPr>
              <a:t>odpověď.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Má Ota                   ?  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r>
              <a:rPr lang="cs-CZ" sz="4000" b="1" dirty="0" smtClean="0"/>
              <a:t>  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Má táta                 ?            </a:t>
            </a:r>
            <a:r>
              <a:rPr lang="cs-CZ" sz="4000" b="1" dirty="0" smtClean="0">
                <a:solidFill>
                  <a:srgbClr val="00B050"/>
                </a:solidFill>
              </a:rPr>
              <a:t> 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Má teta                    ?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r>
              <a:rPr lang="cs-CZ" sz="4000" b="1" dirty="0" smtClean="0"/>
              <a:t>   </a:t>
            </a:r>
            <a:endParaRPr lang="cs-CZ" sz="4000" b="1" dirty="0"/>
          </a:p>
        </p:txBody>
      </p:sp>
      <p:pic>
        <p:nvPicPr>
          <p:cNvPr id="4" name="Picture 4" descr="dvoukolá vozidla,horská kola,jízdní kola,kola,přeprava,sportovní potřeby,sportovní zboží,spor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571612"/>
            <a:ext cx="1571636" cy="1571636"/>
          </a:xfrm>
          <a:prstGeom prst="rect">
            <a:avLst/>
          </a:prstGeom>
          <a:noFill/>
        </p:spPr>
      </p:pic>
      <p:pic>
        <p:nvPicPr>
          <p:cNvPr id="5" name="Picture 6" descr="květinové,květiny,oříznuté fotky,oříznuté obrázky,PNG,průhledná pozadí,rostliny,tulipány,webové prv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3000372"/>
            <a:ext cx="1643074" cy="1568178"/>
          </a:xfrm>
          <a:prstGeom prst="rect">
            <a:avLst/>
          </a:prstGeom>
          <a:noFill/>
        </p:spPr>
      </p:pic>
      <p:pic>
        <p:nvPicPr>
          <p:cNvPr id="6" name="Picture 2" descr="auta,automobily,motorová vozidla,oříznuté fotky,oříznuté obrázky,PNG,přeprava,průhledná pozadí,rekreace,sport,volný čas,vozidla,vozy,závodění,závodníci,závody au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4714884"/>
            <a:ext cx="1726291" cy="146161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Čtení vět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Máma solí. Má                   . 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Ola lepí. Má                  .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Teta mete. Má                .</a:t>
            </a:r>
            <a:endParaRPr lang="cs-CZ" sz="4000" b="1" dirty="0"/>
          </a:p>
        </p:txBody>
      </p:sp>
      <p:pic>
        <p:nvPicPr>
          <p:cNvPr id="6146" name="Picture 2" descr="domácnost,kořenění,koření,potraviny,soli,solničk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1928802"/>
            <a:ext cx="1500198" cy="1500198"/>
          </a:xfrm>
          <a:prstGeom prst="rect">
            <a:avLst/>
          </a:prstGeom>
          <a:noFill/>
        </p:spPr>
      </p:pic>
      <p:pic>
        <p:nvPicPr>
          <p:cNvPr id="6148" name="Picture 4" descr="domácnost,lepidla,tuby s lepidle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143248"/>
            <a:ext cx="1428760" cy="1285884"/>
          </a:xfrm>
          <a:prstGeom prst="rect">
            <a:avLst/>
          </a:prstGeom>
          <a:noFill/>
        </p:spPr>
      </p:pic>
      <p:pic>
        <p:nvPicPr>
          <p:cNvPr id="6150" name="Picture 6" descr="Halloween,košťata,létající koště,násady na koště,zvláštní příležit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4429132"/>
            <a:ext cx="1428761" cy="14287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Čtení s porozuměním, zakroužkuj správnou </a:t>
            </a:r>
            <a:r>
              <a:rPr lang="cs-CZ" b="1" dirty="0" smtClean="0">
                <a:solidFill>
                  <a:srgbClr val="92D050"/>
                </a:solidFill>
              </a:rPr>
              <a:t>odpověď.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Má Ola                   ?   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Má teta                  ?   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Má máma                   ?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" descr="domácnost,kořenění,koření,potraviny,soli,solničk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714488"/>
            <a:ext cx="1500198" cy="1500198"/>
          </a:xfrm>
          <a:prstGeom prst="rect">
            <a:avLst/>
          </a:prstGeom>
          <a:noFill/>
        </p:spPr>
      </p:pic>
      <p:pic>
        <p:nvPicPr>
          <p:cNvPr id="5" name="Picture 6" descr="Halloween,košťata,létající koště,násady na koště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2786058"/>
            <a:ext cx="1214446" cy="1285885"/>
          </a:xfrm>
          <a:prstGeom prst="rect">
            <a:avLst/>
          </a:prstGeom>
          <a:noFill/>
        </p:spPr>
      </p:pic>
      <p:pic>
        <p:nvPicPr>
          <p:cNvPr id="6" name="Picture 4" descr="domácnost,lepidla,tuby s lepidle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357694"/>
            <a:ext cx="1285884" cy="1157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Čtení vět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Ela motá. Má                        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Táta létá. Má                      .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4000" b="1" dirty="0" smtClean="0"/>
              <a:t>Pepa topí. Má               . </a:t>
            </a:r>
            <a:endParaRPr lang="cs-CZ" sz="4000" b="1" dirty="0"/>
          </a:p>
        </p:txBody>
      </p:sp>
      <p:pic>
        <p:nvPicPr>
          <p:cNvPr id="17410" name="Picture 2" descr="jehly,klubka,pletací jehlice,příz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1285860"/>
            <a:ext cx="1952617" cy="1952617"/>
          </a:xfrm>
          <a:prstGeom prst="rect">
            <a:avLst/>
          </a:prstGeom>
          <a:noFill/>
        </p:spPr>
      </p:pic>
      <p:pic>
        <p:nvPicPr>
          <p:cNvPr id="17412" name="Picture 4" descr="jednomotorová letadla,letadla,letadlo,lety,přeprava,vrtulová letadl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3000372"/>
            <a:ext cx="1738303" cy="1595427"/>
          </a:xfrm>
          <a:prstGeom prst="rect">
            <a:avLst/>
          </a:prstGeom>
          <a:noFill/>
        </p:spPr>
      </p:pic>
      <p:pic>
        <p:nvPicPr>
          <p:cNvPr id="17414" name="Picture 6" descr="kamna na dřevo,vytápě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3" y="4500571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Čtení s porozuměním, zakroužkuj správnou </a:t>
            </a:r>
            <a:r>
              <a:rPr lang="cs-CZ" b="1" dirty="0" smtClean="0">
                <a:solidFill>
                  <a:srgbClr val="FF0000"/>
                </a:solidFill>
              </a:rPr>
              <a:t>odpověď.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/>
              <a:t>Má táta                        ?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Má Ela                       ?  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Má Pepa                ?                </a:t>
            </a:r>
            <a:r>
              <a:rPr lang="cs-CZ" sz="4000" b="1" dirty="0" smtClean="0">
                <a:solidFill>
                  <a:srgbClr val="00B050"/>
                </a:solidFill>
              </a:rPr>
              <a:t>A</a:t>
            </a:r>
            <a:r>
              <a:rPr lang="cs-CZ" sz="4000" b="1" dirty="0" smtClean="0"/>
              <a:t>     </a:t>
            </a:r>
            <a:r>
              <a:rPr lang="cs-CZ" sz="4000" b="1" dirty="0" smtClean="0">
                <a:solidFill>
                  <a:srgbClr val="FF0000"/>
                </a:solidFill>
              </a:rPr>
              <a:t>N</a:t>
            </a:r>
            <a:r>
              <a:rPr lang="cs-CZ" sz="4000" b="1" dirty="0" smtClean="0"/>
              <a:t>  </a:t>
            </a:r>
          </a:p>
        </p:txBody>
      </p:sp>
      <p:pic>
        <p:nvPicPr>
          <p:cNvPr id="4" name="Picture 4" descr="jednomotorová letadla,letadla,letadlo,lety,přeprava,vrtulová letad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571612"/>
            <a:ext cx="1738303" cy="1595427"/>
          </a:xfrm>
          <a:prstGeom prst="rect">
            <a:avLst/>
          </a:prstGeom>
          <a:noFill/>
        </p:spPr>
      </p:pic>
      <p:pic>
        <p:nvPicPr>
          <p:cNvPr id="5" name="Picture 2" descr="jehly,klubka,pletací jehlice,příz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2928934"/>
            <a:ext cx="1952617" cy="1952617"/>
          </a:xfrm>
          <a:prstGeom prst="rect">
            <a:avLst/>
          </a:prstGeom>
          <a:noFill/>
        </p:spPr>
      </p:pic>
      <p:pic>
        <p:nvPicPr>
          <p:cNvPr id="6" name="Picture 6" descr="kamna na dřevo,vytápě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4857760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=auto&amp;ex=1&amp;</a:t>
            </a:r>
            <a:r>
              <a:rPr lang="cs-CZ" dirty="0" err="1" smtClean="0">
                <a:hlinkClick r:id="rId2"/>
              </a:rPr>
              <a:t>origin</a:t>
            </a:r>
            <a:r>
              <a:rPr lang="cs-CZ" dirty="0" smtClean="0">
                <a:hlinkClick r:id="rId2"/>
              </a:rPr>
              <a:t>=FX010132103#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:MC900437099|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=kolo&amp;ex=1#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:MC900320518|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tulip</a:t>
            </a:r>
            <a:r>
              <a:rPr lang="cs-CZ" dirty="0" smtClean="0">
                <a:hlinkClick r:id="rId4"/>
              </a:rPr>
              <a:t>%C3%A1n&amp;ex=1#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:MC900436863|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=s%C5%</a:t>
            </a:r>
            <a:r>
              <a:rPr lang="cs-CZ" dirty="0" err="1" smtClean="0">
                <a:hlinkClick r:id="rId2"/>
              </a:rPr>
              <a:t>AFl</a:t>
            </a:r>
            <a:r>
              <a:rPr lang="cs-CZ" dirty="0" smtClean="0">
                <a:hlinkClick r:id="rId2"/>
              </a:rPr>
              <a:t>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:MC900112868|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ko</a:t>
            </a:r>
            <a:r>
              <a:rPr lang="cs-CZ" dirty="0" smtClean="0">
                <a:hlinkClick r:id="rId3"/>
              </a:rPr>
              <a:t>%C5%A1t%C4%9B&amp;ex=1#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:MC900331576|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=lepidlo&amp;ex=1#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:MC900325446|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=klubko&amp;ex=1#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:MC900296173|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=letadlo&amp;ex=1#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:MC900337860|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=kamna&amp;ex=1#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:MC900234312|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234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Čtení s porozuměním</vt:lpstr>
      <vt:lpstr>Čtení vět s písmenem T, t.</vt:lpstr>
      <vt:lpstr>Čtení s porozuměním, zakroužkuj správnou odpověď.</vt:lpstr>
      <vt:lpstr>Čtení vět</vt:lpstr>
      <vt:lpstr>Čtení s porozuměním, zakroužkuj správnou odpověď.</vt:lpstr>
      <vt:lpstr>Čtení vět</vt:lpstr>
      <vt:lpstr>Čtení s porozuměním, zakroužkuj správnou odpověď.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Martin Králík</cp:lastModifiedBy>
  <cp:revision>9</cp:revision>
  <dcterms:created xsi:type="dcterms:W3CDTF">2011-12-01T18:21:22Z</dcterms:created>
  <dcterms:modified xsi:type="dcterms:W3CDTF">2012-03-17T16:12:46Z</dcterms:modified>
</cp:coreProperties>
</file>