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40B669B-D86C-47E4-9229-B4670CC2D0C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69EED0-1B0D-4FCB-9DE3-0BCAFE8A67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227359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VY_32_INOVACE_13_B_07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Mezinárodní silniční trasy přes ČR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669460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Dopravní zeměpis,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a žáci potřebují k hodině Autoatlas České republiky.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6494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212976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effectLst/>
              </a:rPr>
              <a:t>MEZINÁRODNÍ SILNIČNÍ TRASY VEDOUCÍ PŘES ÚZEMÍ ČR</a:t>
            </a:r>
            <a:br>
              <a:rPr lang="cs-CZ" sz="4800" b="1" dirty="0" smtClean="0">
                <a:effectLst/>
              </a:rPr>
            </a:br>
            <a:endParaRPr lang="cs-CZ" sz="48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05064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44327" cy="60324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E48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Německo – Pomezí nad Ohří – Cheb – </a:t>
            </a:r>
            <a:endParaRPr lang="cs-CZ" sz="2400" dirty="0" smtClean="0"/>
          </a:p>
          <a:p>
            <a:r>
              <a:rPr lang="cs-CZ" sz="2400" dirty="0" smtClean="0"/>
              <a:t>                      Karlovy </a:t>
            </a:r>
            <a:r>
              <a:rPr lang="cs-CZ" sz="2400" dirty="0"/>
              <a:t>Vary – Praha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E49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 </a:t>
            </a:r>
            <a:r>
              <a:rPr lang="cs-CZ" sz="2400" dirty="0"/>
              <a:t>	Německo – Vojtanov – Cheb – Plzeň – </a:t>
            </a:r>
            <a:endParaRPr lang="cs-CZ" sz="2400" dirty="0" smtClean="0"/>
          </a:p>
          <a:p>
            <a:r>
              <a:rPr lang="cs-CZ" sz="2400" dirty="0" smtClean="0"/>
              <a:t>                      České </a:t>
            </a:r>
            <a:r>
              <a:rPr lang="cs-CZ" sz="2400" dirty="0"/>
              <a:t>Budějovice – Třeboň – Rakousko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E50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Německo – Rozvadov – Plzeň – Praha – </a:t>
            </a:r>
            <a:endParaRPr lang="cs-CZ" sz="2400" dirty="0" smtClean="0"/>
          </a:p>
          <a:p>
            <a:r>
              <a:rPr lang="cs-CZ" sz="2400" dirty="0" smtClean="0"/>
              <a:t>                     Jihlava </a:t>
            </a:r>
            <a:r>
              <a:rPr lang="cs-CZ" sz="2400" dirty="0"/>
              <a:t>– Brno – Starý Hrozenkov – </a:t>
            </a:r>
            <a:r>
              <a:rPr lang="cs-CZ" sz="2400" dirty="0" smtClean="0"/>
              <a:t>Slovensko 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E53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Plzeň – Klatovy – Železná Ruda – Německo</a:t>
            </a:r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187624" y="548680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1259632" y="2132856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259632" y="3717032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259632" y="5301208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969122" cy="68634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E55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 </a:t>
            </a:r>
            <a:r>
              <a:rPr lang="cs-CZ" sz="2400" dirty="0"/>
              <a:t>	Německo – </a:t>
            </a:r>
            <a:r>
              <a:rPr lang="cs-CZ" sz="2400" dirty="0" err="1"/>
              <a:t>Petrovice</a:t>
            </a:r>
            <a:r>
              <a:rPr lang="cs-CZ" sz="2400" dirty="0"/>
              <a:t> – Ústí nad Labem – </a:t>
            </a:r>
            <a:endParaRPr lang="cs-CZ" sz="2400" dirty="0" smtClean="0"/>
          </a:p>
          <a:p>
            <a:r>
              <a:rPr lang="cs-CZ" sz="2400" dirty="0" smtClean="0"/>
              <a:t>                      Praha </a:t>
            </a:r>
            <a:r>
              <a:rPr lang="cs-CZ" sz="2400" dirty="0"/>
              <a:t>– Tábor – České Budějovice – 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Dolní </a:t>
            </a:r>
            <a:r>
              <a:rPr lang="cs-CZ" sz="2400" dirty="0"/>
              <a:t>Dvořiště –  </a:t>
            </a:r>
            <a:r>
              <a:rPr lang="cs-CZ" sz="2400" dirty="0" smtClean="0"/>
              <a:t>Rakousko</a:t>
            </a:r>
            <a:endParaRPr lang="cs-CZ" sz="2400" dirty="0"/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E59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 </a:t>
            </a:r>
            <a:r>
              <a:rPr lang="cs-CZ" sz="2400" dirty="0"/>
              <a:t>	Jihlava – Znojmo – Hatě – Rakousko</a:t>
            </a:r>
          </a:p>
          <a:p>
            <a:r>
              <a:rPr lang="cs-CZ" sz="2400" dirty="0"/>
              <a:t> 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3200" b="1" dirty="0">
                <a:solidFill>
                  <a:schemeClr val="accent1"/>
                </a:solidFill>
              </a:rPr>
              <a:t>E65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Polsko – Harrachov – Turnov – Mladá Boleslav </a:t>
            </a:r>
            <a:r>
              <a:rPr lang="cs-CZ" sz="2400" dirty="0" smtClean="0"/>
              <a:t>–</a:t>
            </a:r>
          </a:p>
          <a:p>
            <a:r>
              <a:rPr lang="cs-CZ" sz="2400" dirty="0" smtClean="0"/>
              <a:t>                      </a:t>
            </a:r>
            <a:r>
              <a:rPr lang="cs-CZ" sz="2400" dirty="0"/>
              <a:t>Praha – Jihlava – Brno – </a:t>
            </a:r>
            <a:r>
              <a:rPr lang="cs-CZ" sz="2400" dirty="0" smtClean="0"/>
              <a:t>Břeclav </a:t>
            </a:r>
            <a:r>
              <a:rPr lang="cs-CZ" sz="2400" dirty="0"/>
              <a:t>– Slovensko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E67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Polsko – Náchod – Hradec Králové – Praha</a:t>
            </a:r>
          </a:p>
          <a:p>
            <a:r>
              <a:rPr lang="cs-CZ" sz="2400" dirty="0"/>
              <a:t> </a:t>
            </a:r>
          </a:p>
          <a:p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259632" y="692696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1259632" y="2564904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331640" y="4221088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259632" y="5733256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0"/>
            <a:ext cx="8964488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E75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Polsko – Český Těšín – Mosty u Jablunkova </a:t>
            </a:r>
            <a:r>
              <a:rPr lang="cs-CZ" sz="2400" dirty="0" smtClean="0"/>
              <a:t>–</a:t>
            </a:r>
          </a:p>
          <a:p>
            <a:r>
              <a:rPr lang="cs-CZ" sz="2400" dirty="0" smtClean="0"/>
              <a:t>                      </a:t>
            </a:r>
            <a:r>
              <a:rPr lang="cs-CZ" sz="2400" dirty="0"/>
              <a:t>Slovensko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E442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 </a:t>
            </a:r>
            <a:r>
              <a:rPr lang="cs-CZ" sz="2400" dirty="0"/>
              <a:t>	Karlovy Vary – Děčín – Turnov </a:t>
            </a:r>
            <a:r>
              <a:rPr lang="cs-CZ" sz="2400" dirty="0" smtClean="0"/>
              <a:t>- Hradec </a:t>
            </a:r>
            <a:r>
              <a:rPr lang="cs-CZ" sz="2400" dirty="0"/>
              <a:t>Králové 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– </a:t>
            </a:r>
            <a:r>
              <a:rPr lang="cs-CZ" sz="2400" dirty="0"/>
              <a:t>Olomouc – Bílá - Slovensko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E461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Svitavy – Brno – Mikulov – Rakousko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E462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 </a:t>
            </a:r>
            <a:r>
              <a:rPr lang="cs-CZ" sz="2400" dirty="0"/>
              <a:t>	Brno – Olomouc – Český Těšín – Polsko</a:t>
            </a:r>
          </a:p>
          <a:p>
            <a:r>
              <a:rPr lang="cs-CZ" sz="2400" dirty="0"/>
              <a:t> </a:t>
            </a:r>
          </a:p>
          <a:p>
            <a:r>
              <a:rPr lang="cs-CZ" sz="3200" b="1" dirty="0">
                <a:solidFill>
                  <a:schemeClr val="accent1"/>
                </a:solidFill>
              </a:rPr>
              <a:t>E551</a:t>
            </a:r>
            <a:endParaRPr lang="cs-CZ" sz="3200" dirty="0">
              <a:solidFill>
                <a:schemeClr val="accent1"/>
              </a:solidFill>
            </a:endParaRPr>
          </a:p>
          <a:p>
            <a:r>
              <a:rPr lang="cs-CZ" sz="2400" b="1" dirty="0" smtClean="0"/>
              <a:t>TRASA:</a:t>
            </a:r>
            <a:r>
              <a:rPr lang="cs-CZ" sz="2400" dirty="0" smtClean="0"/>
              <a:t> </a:t>
            </a:r>
            <a:r>
              <a:rPr lang="cs-CZ" sz="2400" dirty="0"/>
              <a:t>	České Budějovice – Jindřichův Hradec – </a:t>
            </a:r>
            <a:endParaRPr lang="cs-CZ" sz="2400" dirty="0" smtClean="0"/>
          </a:p>
          <a:p>
            <a:r>
              <a:rPr lang="cs-CZ" sz="2400" dirty="0" smtClean="0"/>
              <a:t>                      Humpolec</a:t>
            </a:r>
            <a:endParaRPr lang="cs-CZ" sz="2400" dirty="0"/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115616" y="332656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1187624" y="3429000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259632" y="4653136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259632" y="5877272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187624" y="1916832"/>
            <a:ext cx="792088" cy="3600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3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trasu E50?</a:t>
            </a:r>
          </a:p>
          <a:p>
            <a:r>
              <a:rPr lang="cs-CZ" dirty="0" smtClean="0"/>
              <a:t>2.	Popiš trasu E55?</a:t>
            </a:r>
          </a:p>
          <a:p>
            <a:r>
              <a:rPr lang="cs-CZ" dirty="0" smtClean="0"/>
              <a:t>3.	Popiš trasu E442?</a:t>
            </a:r>
          </a:p>
        </p:txBody>
      </p:sp>
    </p:spTree>
    <p:extLst>
      <p:ext uri="{BB962C8B-B14F-4D97-AF65-F5344CB8AC3E}">
        <p14:creationId xmlns:p14="http://schemas.microsoft.com/office/powerpoint/2010/main" val="349800649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http://www.ceskedalnice.cz/dalnicni-sit</a:t>
            </a:r>
          </a:p>
          <a:p>
            <a:pPr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http://www.rsd.cz/silnicni-a-dalnicni-sit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635204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75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B05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E40059"/>
      </a:hlink>
      <a:folHlink>
        <a:srgbClr val="E40059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21</TotalTime>
  <Words>167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Anotace:</vt:lpstr>
      <vt:lpstr>MEZINÁRODNÍ SILNIČNÍ TRASY VEDOUCÍ PŘES ÚZEMÍ ČR 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MEZINÁRODNÍ SILNIČNÍ TRASY VEDOUCÍ PŘES ÚZEMÍ ČR</dc:title>
  <dc:creator>Verunka</dc:creator>
  <cp:lastModifiedBy>skola</cp:lastModifiedBy>
  <cp:revision>5</cp:revision>
  <dcterms:created xsi:type="dcterms:W3CDTF">2013-10-06T14:25:03Z</dcterms:created>
  <dcterms:modified xsi:type="dcterms:W3CDTF">2013-10-30T17:51:45Z</dcterms:modified>
</cp:coreProperties>
</file>