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6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8EC7-41A4-458D-87E6-266E6C3187CB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C3246-4A63-4DD6-AC4B-87FC6EE187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8EC7-41A4-458D-87E6-266E6C3187CB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C3246-4A63-4DD6-AC4B-87FC6EE187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8EC7-41A4-458D-87E6-266E6C3187CB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C3246-4A63-4DD6-AC4B-87FC6EE187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8EC7-41A4-458D-87E6-266E6C3187CB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C3246-4A63-4DD6-AC4B-87FC6EE187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8EC7-41A4-458D-87E6-266E6C3187CB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C3246-4A63-4DD6-AC4B-87FC6EE187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8EC7-41A4-458D-87E6-266E6C3187CB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C3246-4A63-4DD6-AC4B-87FC6EE187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8EC7-41A4-458D-87E6-266E6C3187CB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C3246-4A63-4DD6-AC4B-87FC6EE187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8EC7-41A4-458D-87E6-266E6C3187CB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C3246-4A63-4DD6-AC4B-87FC6EE187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8EC7-41A4-458D-87E6-266E6C3187CB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C3246-4A63-4DD6-AC4B-87FC6EE187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8EC7-41A4-458D-87E6-266E6C3187CB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C3246-4A63-4DD6-AC4B-87FC6EE187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8EC7-41A4-458D-87E6-266E6C3187CB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C3246-4A63-4DD6-AC4B-87FC6EE187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148EC7-41A4-458D-87E6-266E6C3187CB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1C3246-4A63-4DD6-AC4B-87FC6EE1876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listopad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1.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Jazyk a jazyková komunikace. 1. stupeň. Český jazyk a literatura. Jazyková výchova.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Žáci aktivně tvoří věty, vybírají vhodná jména, slovesa a k tomu obrázek. Aktivita slouží k porozumění čteného textu.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Tvoření vět</a:t>
            </a:r>
            <a:endParaRPr lang="cs-CZ" b="1" dirty="0"/>
          </a:p>
        </p:txBody>
      </p:sp>
      <p:pic>
        <p:nvPicPr>
          <p:cNvPr id="6" name="Obrázek 5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4572008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642910" y="642918"/>
            <a:ext cx="778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VY_12_INOVACE_17_TVOŘENÍ VĚT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Utvoř věty s vhodnými obrázky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Táta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Máma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Tom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Ája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571736" y="2214554"/>
            <a:ext cx="1985970" cy="91440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jí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71736" y="3429000"/>
            <a:ext cx="1985970" cy="91440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pije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6" name="Picture 2" descr="hrušky,ovoce,potraviny,stolování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1214422"/>
            <a:ext cx="1523989" cy="1452551"/>
          </a:xfrm>
          <a:prstGeom prst="rect">
            <a:avLst/>
          </a:prstGeom>
          <a:noFill/>
        </p:spPr>
      </p:pic>
      <p:pic>
        <p:nvPicPr>
          <p:cNvPr id="1028" name="Picture 4" descr="bábovky,dorty,piškotové koláče,potraviny,stolování,zákusk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50" y="4429132"/>
            <a:ext cx="2071702" cy="1928826"/>
          </a:xfrm>
          <a:prstGeom prst="rect">
            <a:avLst/>
          </a:prstGeom>
          <a:noFill/>
        </p:spPr>
      </p:pic>
      <p:pic>
        <p:nvPicPr>
          <p:cNvPr id="1030" name="Picture 6" descr="kojenecké lahve,mléko,stolování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72330" y="2000240"/>
            <a:ext cx="1571636" cy="1857388"/>
          </a:xfrm>
          <a:prstGeom prst="rect">
            <a:avLst/>
          </a:prstGeom>
          <a:noFill/>
        </p:spPr>
      </p:pic>
      <p:pic>
        <p:nvPicPr>
          <p:cNvPr id="1032" name="Picture 8" descr="jídlo,limonády,nápoje,papírové pohárky,pití,slámky,sodovky,sody,stolování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857752" y="3214686"/>
            <a:ext cx="1643074" cy="202405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Utvoř věty s vhodnými obrázky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Pepa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Ela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Ota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Míla 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071670" y="1714488"/>
            <a:ext cx="2200284" cy="91440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solí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71670" y="3000372"/>
            <a:ext cx="2200284" cy="91440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motá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071670" y="4214818"/>
            <a:ext cx="2200284" cy="91440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lepí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6386" name="Picture 2" descr="čepice,domácnosti,lodě,noviny,origami,řemesl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1000108"/>
            <a:ext cx="1952617" cy="1952617"/>
          </a:xfrm>
          <a:prstGeom prst="rect">
            <a:avLst/>
          </a:prstGeom>
          <a:noFill/>
        </p:spPr>
      </p:pic>
      <p:pic>
        <p:nvPicPr>
          <p:cNvPr id="16388" name="Picture 4" descr="bochníky,chleby,krájecí prkénka,pekařské výrobky,plátky,potraviny,ruské jídlo,Rusko,ruský chléb,večeř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3571876"/>
            <a:ext cx="1643074" cy="1928826"/>
          </a:xfrm>
          <a:prstGeom prst="rect">
            <a:avLst/>
          </a:prstGeom>
          <a:noFill/>
        </p:spPr>
      </p:pic>
      <p:pic>
        <p:nvPicPr>
          <p:cNvPr id="16390" name="Picture 6" descr="domácnost,klubka příze,pletací jehlice,pletení,příze,volný čas,záliby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58016" y="1928802"/>
            <a:ext cx="1881179" cy="1785950"/>
          </a:xfrm>
          <a:prstGeom prst="rect">
            <a:avLst/>
          </a:prstGeom>
          <a:noFill/>
        </p:spPr>
      </p:pic>
      <p:pic>
        <p:nvPicPr>
          <p:cNvPr id="16392" name="Picture 8" descr="kanceláře,kancelářské potřeby,lepidlo,papíry,zásobníky lepidla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72264" y="4714884"/>
            <a:ext cx="2071702" cy="17145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Utvoř věty s vhodným obrázkem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Ola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Ema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Tom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Sam 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000232" y="1071546"/>
            <a:ext cx="2286016" cy="1000132"/>
          </a:xfrm>
          <a:prstGeom prst="roundRect">
            <a:avLst/>
          </a:prstGeom>
          <a:solidFill>
            <a:srgbClr val="FF99CC"/>
          </a:solidFill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lije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00232" y="2357430"/>
            <a:ext cx="2286016" cy="1000132"/>
          </a:xfrm>
          <a:prstGeom prst="roundRect">
            <a:avLst/>
          </a:prstGeom>
          <a:solidFill>
            <a:srgbClr val="FF99CC"/>
          </a:solidFill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láme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000232" y="3643314"/>
            <a:ext cx="2286016" cy="1000132"/>
          </a:xfrm>
          <a:prstGeom prst="roundRect">
            <a:avLst/>
          </a:prstGeom>
          <a:solidFill>
            <a:srgbClr val="FF99CC"/>
          </a:solidFill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seje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7410" name="Picture 2" descr="čaje,citróny,domácnost,jídlo,misky,nápoje,sáčky čaje,šálky,šálky na čaj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9124" y="1928802"/>
            <a:ext cx="2071702" cy="1857388"/>
          </a:xfrm>
          <a:prstGeom prst="rect">
            <a:avLst/>
          </a:prstGeom>
          <a:noFill/>
        </p:spPr>
      </p:pic>
      <p:pic>
        <p:nvPicPr>
          <p:cNvPr id="17412" name="Picture 4" descr="chléb,croissanty,moučníky,pečiva,potraviny,rohlík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4429132"/>
            <a:ext cx="2095493" cy="2071702"/>
          </a:xfrm>
          <a:prstGeom prst="rect">
            <a:avLst/>
          </a:prstGeom>
          <a:noFill/>
        </p:spPr>
      </p:pic>
      <p:pic>
        <p:nvPicPr>
          <p:cNvPr id="17414" name="Picture 6" descr="hrachové lusky,hrachy,jídla,plody,příroda,rostliny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00892" y="3429000"/>
            <a:ext cx="1738303" cy="1881179"/>
          </a:xfrm>
          <a:prstGeom prst="rect">
            <a:avLst/>
          </a:prstGeom>
          <a:noFill/>
        </p:spPr>
      </p:pic>
      <p:sp>
        <p:nvSpPr>
          <p:cNvPr id="10" name="Zaoblený obdélník 9"/>
          <p:cNvSpPr/>
          <p:nvPr/>
        </p:nvSpPr>
        <p:spPr>
          <a:xfrm>
            <a:off x="1928794" y="4929198"/>
            <a:ext cx="2286016" cy="1000132"/>
          </a:xfrm>
          <a:prstGeom prst="roundRect">
            <a:avLst/>
          </a:prstGeom>
          <a:solidFill>
            <a:srgbClr val="FF99CC"/>
          </a:solidFill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myje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7416" name="Picture 8" descr="běžné práce,bubliny,děcka,děti,děvčata,domácí práce,domácnosti,dřezy,myčky na nádobí,mýdlové bublinky,mytí nádobí,nádobí,osoby,pracující lidé,umývání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15140" y="928670"/>
            <a:ext cx="2166931" cy="21669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107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Tvoření vět</vt:lpstr>
      <vt:lpstr>Utvoř věty s vhodnými obrázky</vt:lpstr>
      <vt:lpstr>Utvoř věty s vhodnými obrázky</vt:lpstr>
      <vt:lpstr>Utvoř věty s vhodným obrázkem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9</cp:revision>
  <dcterms:created xsi:type="dcterms:W3CDTF">2012-01-04T16:32:05Z</dcterms:created>
  <dcterms:modified xsi:type="dcterms:W3CDTF">2012-01-04T19:22:20Z</dcterms:modified>
</cp:coreProperties>
</file>