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65" r:id="rId4"/>
    <p:sldId id="273" r:id="rId5"/>
    <p:sldId id="27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87" d="100"/>
          <a:sy n="87" d="100"/>
        </p:scale>
        <p:origin x="-1050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VY_32_INOVACE_14_CJ4_Opakování pravopisu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ZAKLADNÍ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Iva </a:t>
          </a:r>
          <a:r>
            <a:rPr lang="cs-CZ" sz="2000" dirty="0" err="1" smtClean="0"/>
            <a:t>Zatřepálková</a:t>
          </a:r>
          <a:r>
            <a:rPr lang="cs-CZ" sz="2000" dirty="0" smtClean="0"/>
            <a:t>, OBDOBÍ: únor 2012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Český jazyk – </a:t>
          </a:r>
          <a:r>
            <a:rPr lang="cs-CZ" sz="2000" smtClean="0"/>
            <a:t>opakování pravopisu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ZAKLADNÍ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Iva </a:t>
          </a:r>
          <a:r>
            <a:rPr lang="cs-CZ" sz="2000" kern="1200" dirty="0" err="1" smtClean="0"/>
            <a:t>Zatřepálková</a:t>
          </a:r>
          <a:r>
            <a:rPr lang="cs-CZ" sz="2000" kern="1200" dirty="0" smtClean="0"/>
            <a:t>, OBDOBÍ: únor 2012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VY_32_INOVACE_14_CJ4_Opakování pravopisu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Český jazyk – </a:t>
          </a:r>
          <a:r>
            <a:rPr lang="cs-CZ" sz="2000" kern="1200" smtClean="0"/>
            <a:t>opakování pravopisu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9629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22578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02443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335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83537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20216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072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99447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63601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69507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78937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32419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12209293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 PRO ŽÁKY 4. TŘÍDY NA ZŠ</a:t>
            </a:r>
          </a:p>
          <a:p>
            <a:r>
              <a:rPr lang="cs-CZ" dirty="0" smtClean="0"/>
              <a:t>VHODNÝ PRO POUŽITÍ NA INTERAKTIVNÍ TABULI</a:t>
            </a:r>
          </a:p>
          <a:p>
            <a:r>
              <a:rPr lang="cs-CZ" dirty="0" smtClean="0"/>
              <a:t>OPAKOVÁNÍ PRAVOPISU VYJMENOVANÝCH SLOV A PODSTATNÝCH JMEN (ROD MUŽSKÝ, ŽENSKÝ, STŘEDNÍ)</a:t>
            </a:r>
          </a:p>
        </p:txBody>
      </p:sp>
    </p:spTree>
    <p:extLst>
      <p:ext uri="{BB962C8B-B14F-4D97-AF65-F5344CB8AC3E}">
        <p14:creationId xmlns:p14="http://schemas.microsoft.com/office/powerpoint/2010/main" val="2982928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883693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Doplň koncovky podstatných jmen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4781127"/>
          </a:xfrm>
        </p:spPr>
        <p:txBody>
          <a:bodyPr numCol="2">
            <a:normAutofit/>
          </a:bodyPr>
          <a:lstStyle/>
          <a:p>
            <a:r>
              <a:rPr lang="cs-CZ" dirty="0"/>
              <a:t>bzučící </a:t>
            </a:r>
            <a:r>
              <a:rPr lang="cs-CZ" dirty="0" smtClean="0"/>
              <a:t>včel</a:t>
            </a:r>
            <a:r>
              <a:rPr lang="cs-CZ" u="sng" dirty="0" smtClean="0">
                <a:solidFill>
                  <a:srgbClr val="FF0000"/>
                </a:solidFill>
              </a:rPr>
              <a:t> y </a:t>
            </a:r>
            <a:endParaRPr lang="cs-CZ" u="sng" dirty="0">
              <a:solidFill>
                <a:srgbClr val="FF0000"/>
              </a:solidFill>
            </a:endParaRPr>
          </a:p>
          <a:p>
            <a:r>
              <a:rPr lang="cs-CZ" dirty="0" smtClean="0"/>
              <a:t>střep__ skla</a:t>
            </a:r>
          </a:p>
          <a:p>
            <a:r>
              <a:rPr lang="cs-CZ" dirty="0"/>
              <a:t>č</a:t>
            </a:r>
            <a:r>
              <a:rPr lang="cs-CZ" dirty="0" smtClean="0"/>
              <a:t>asté chyb__</a:t>
            </a:r>
          </a:p>
          <a:p>
            <a:r>
              <a:rPr lang="cs-CZ" dirty="0" smtClean="0"/>
              <a:t>po </a:t>
            </a:r>
            <a:r>
              <a:rPr lang="cs-CZ" dirty="0" err="1" smtClean="0"/>
              <a:t>zábradl</a:t>
            </a:r>
            <a:r>
              <a:rPr lang="cs-CZ" dirty="0" smtClean="0"/>
              <a:t>__</a:t>
            </a:r>
          </a:p>
          <a:p>
            <a:r>
              <a:rPr lang="cs-CZ" dirty="0" smtClean="0"/>
              <a:t>v daleké zem__</a:t>
            </a:r>
          </a:p>
          <a:p>
            <a:r>
              <a:rPr lang="cs-CZ" dirty="0" smtClean="0"/>
              <a:t>v </a:t>
            </a:r>
            <a:r>
              <a:rPr lang="cs-CZ" dirty="0" err="1" smtClean="0"/>
              <a:t>Lab</a:t>
            </a:r>
            <a:r>
              <a:rPr lang="cs-CZ" dirty="0" smtClean="0"/>
              <a:t>__</a:t>
            </a:r>
          </a:p>
          <a:p>
            <a:r>
              <a:rPr lang="cs-CZ" dirty="0" smtClean="0"/>
              <a:t>k ředitel__</a:t>
            </a:r>
          </a:p>
          <a:p>
            <a:r>
              <a:rPr lang="cs-CZ" dirty="0" smtClean="0"/>
              <a:t>bez </a:t>
            </a:r>
            <a:r>
              <a:rPr lang="cs-CZ" dirty="0" err="1" smtClean="0"/>
              <a:t>koroptv</a:t>
            </a:r>
            <a:r>
              <a:rPr lang="cs-CZ" dirty="0" smtClean="0"/>
              <a:t>__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pomalé želv__</a:t>
            </a:r>
          </a:p>
          <a:p>
            <a:r>
              <a:rPr lang="cs-CZ" dirty="0" smtClean="0"/>
              <a:t>slunečné </a:t>
            </a:r>
            <a:r>
              <a:rPr lang="cs-CZ" dirty="0" err="1" smtClean="0"/>
              <a:t>počas</a:t>
            </a:r>
            <a:r>
              <a:rPr lang="cs-CZ" dirty="0" smtClean="0"/>
              <a:t>__</a:t>
            </a:r>
          </a:p>
          <a:p>
            <a:r>
              <a:rPr lang="cs-CZ" dirty="0" smtClean="0"/>
              <a:t>mírné </a:t>
            </a:r>
            <a:r>
              <a:rPr lang="cs-CZ" dirty="0" err="1" smtClean="0"/>
              <a:t>podneb</a:t>
            </a:r>
            <a:r>
              <a:rPr lang="cs-CZ" dirty="0" smtClean="0"/>
              <a:t>__</a:t>
            </a:r>
          </a:p>
          <a:p>
            <a:r>
              <a:rPr lang="cs-CZ" dirty="0" smtClean="0"/>
              <a:t>listnaté strom__</a:t>
            </a:r>
          </a:p>
        </p:txBody>
      </p:sp>
      <p:pic>
        <p:nvPicPr>
          <p:cNvPr id="5" name="Picture 3" descr="C:\Users\Iva\AppData\Local\Microsoft\Windows\Temporary Internet Files\Content.IE5\ALUL496V\MC9003538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268760"/>
            <a:ext cx="2707528" cy="2016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52003" y="6021288"/>
            <a:ext cx="857491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Použij doplněná slova ve větách. Např. Pozoroval bzučící včely!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4157461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883693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Do uvedených slov doplň i/í a y/ý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4781127"/>
          </a:xfrm>
        </p:spPr>
        <p:txBody>
          <a:bodyPr numCol="2">
            <a:normAutofit/>
          </a:bodyPr>
          <a:lstStyle/>
          <a:p>
            <a:r>
              <a:rPr lang="cs-CZ" dirty="0" err="1" smtClean="0"/>
              <a:t>pl</a:t>
            </a:r>
            <a:r>
              <a:rPr lang="cs-CZ" u="sng" dirty="0" smtClean="0">
                <a:solidFill>
                  <a:srgbClr val="FF0000"/>
                </a:solidFill>
              </a:rPr>
              <a:t> y </a:t>
            </a:r>
            <a:r>
              <a:rPr lang="cs-CZ" dirty="0" err="1" smtClean="0"/>
              <a:t>šový</a:t>
            </a:r>
            <a:r>
              <a:rPr lang="cs-CZ" dirty="0" smtClean="0"/>
              <a:t> </a:t>
            </a:r>
            <a:r>
              <a:rPr lang="cs-CZ" dirty="0" err="1" smtClean="0"/>
              <a:t>medv</a:t>
            </a:r>
            <a:r>
              <a:rPr lang="cs-CZ" u="sng" dirty="0" smtClean="0">
                <a:solidFill>
                  <a:srgbClr val="FF0000"/>
                </a:solidFill>
              </a:rPr>
              <a:t> í </a:t>
            </a:r>
            <a:r>
              <a:rPr lang="cs-CZ" dirty="0" smtClean="0"/>
              <a:t>dek</a:t>
            </a:r>
          </a:p>
          <a:p>
            <a:r>
              <a:rPr lang="cs-CZ" dirty="0" err="1" smtClean="0"/>
              <a:t>pap</a:t>
            </a:r>
            <a:r>
              <a:rPr lang="cs-CZ" dirty="0" smtClean="0"/>
              <a:t>__</a:t>
            </a:r>
            <a:r>
              <a:rPr lang="cs-CZ" dirty="0" err="1" smtClean="0"/>
              <a:t>rová</a:t>
            </a:r>
            <a:r>
              <a:rPr lang="cs-CZ" dirty="0" smtClean="0"/>
              <a:t> krab___</a:t>
            </a:r>
            <a:r>
              <a:rPr lang="cs-CZ" dirty="0" err="1" smtClean="0"/>
              <a:t>ce</a:t>
            </a:r>
            <a:endParaRPr lang="cs-CZ" dirty="0" smtClean="0"/>
          </a:p>
          <a:p>
            <a:r>
              <a:rPr lang="cs-CZ" dirty="0" err="1" smtClean="0"/>
              <a:t>v__let</a:t>
            </a:r>
            <a:r>
              <a:rPr lang="cs-CZ" dirty="0" smtClean="0"/>
              <a:t> do </a:t>
            </a:r>
            <a:r>
              <a:rPr lang="cs-CZ" dirty="0" err="1" smtClean="0"/>
              <a:t>L_tom__šle</a:t>
            </a:r>
            <a:endParaRPr lang="cs-CZ" dirty="0" smtClean="0"/>
          </a:p>
          <a:p>
            <a:r>
              <a:rPr lang="cs-CZ" dirty="0" err="1" smtClean="0"/>
              <a:t>rozb</a:t>
            </a:r>
            <a:r>
              <a:rPr lang="cs-CZ" dirty="0" smtClean="0"/>
              <a:t>__t__ </a:t>
            </a:r>
            <a:r>
              <a:rPr lang="cs-CZ" dirty="0" err="1" smtClean="0"/>
              <a:t>náb</a:t>
            </a:r>
            <a:r>
              <a:rPr lang="cs-CZ" dirty="0" smtClean="0"/>
              <a:t>__tek</a:t>
            </a:r>
          </a:p>
          <a:p>
            <a:r>
              <a:rPr lang="cs-CZ" dirty="0" smtClean="0"/>
              <a:t>os__</a:t>
            </a:r>
            <a:r>
              <a:rPr lang="cs-CZ" dirty="0" err="1" smtClean="0"/>
              <a:t>řelá</a:t>
            </a:r>
            <a:r>
              <a:rPr lang="cs-CZ" dirty="0" smtClean="0"/>
              <a:t> </a:t>
            </a:r>
            <a:r>
              <a:rPr lang="cs-CZ" dirty="0" err="1" smtClean="0"/>
              <a:t>ul</a:t>
            </a:r>
            <a:r>
              <a:rPr lang="cs-CZ" dirty="0" smtClean="0"/>
              <a:t>__</a:t>
            </a:r>
            <a:r>
              <a:rPr lang="cs-CZ" dirty="0" err="1" smtClean="0"/>
              <a:t>ce</a:t>
            </a:r>
            <a:endParaRPr lang="cs-CZ" dirty="0" smtClean="0"/>
          </a:p>
          <a:p>
            <a:r>
              <a:rPr lang="cs-CZ" dirty="0" smtClean="0"/>
              <a:t>zlom__</a:t>
            </a:r>
            <a:r>
              <a:rPr lang="cs-CZ" dirty="0" err="1" smtClean="0"/>
              <a:t>sln</a:t>
            </a:r>
            <a:r>
              <a:rPr lang="cs-CZ" dirty="0" smtClean="0"/>
              <a:t>__ p__</a:t>
            </a:r>
            <a:r>
              <a:rPr lang="cs-CZ" dirty="0" err="1" smtClean="0"/>
              <a:t>tlák</a:t>
            </a:r>
            <a:endParaRPr lang="cs-CZ" dirty="0" smtClean="0"/>
          </a:p>
          <a:p>
            <a:r>
              <a:rPr lang="cs-CZ" dirty="0" smtClean="0"/>
              <a:t>dřevěné b__</a:t>
            </a:r>
            <a:r>
              <a:rPr lang="cs-CZ" dirty="0" err="1" smtClean="0"/>
              <a:t>dlo</a:t>
            </a:r>
            <a:endParaRPr lang="cs-CZ" dirty="0" smtClean="0"/>
          </a:p>
          <a:p>
            <a:r>
              <a:rPr lang="cs-CZ" dirty="0" err="1" smtClean="0"/>
              <a:t>lesn</a:t>
            </a:r>
            <a:r>
              <a:rPr lang="cs-CZ" dirty="0" smtClean="0"/>
              <a:t>__ m__</a:t>
            </a:r>
            <a:r>
              <a:rPr lang="cs-CZ" dirty="0" err="1" smtClean="0"/>
              <a:t>tina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b__</a:t>
            </a:r>
            <a:r>
              <a:rPr lang="cs-CZ" dirty="0" err="1" smtClean="0"/>
              <a:t>lé</a:t>
            </a:r>
            <a:r>
              <a:rPr lang="cs-CZ" dirty="0" smtClean="0"/>
              <a:t> umyvadlo</a:t>
            </a:r>
          </a:p>
          <a:p>
            <a:r>
              <a:rPr lang="cs-CZ" dirty="0" smtClean="0"/>
              <a:t>sychravé </a:t>
            </a:r>
            <a:r>
              <a:rPr lang="cs-CZ" dirty="0" err="1" smtClean="0"/>
              <a:t>počas</a:t>
            </a:r>
            <a:r>
              <a:rPr lang="cs-CZ" dirty="0" smtClean="0"/>
              <a:t>__</a:t>
            </a:r>
          </a:p>
          <a:p>
            <a:r>
              <a:rPr lang="cs-CZ" dirty="0" smtClean="0"/>
              <a:t>ovčí </a:t>
            </a:r>
            <a:r>
              <a:rPr lang="cs-CZ" dirty="0" err="1" smtClean="0"/>
              <a:t>s__r</a:t>
            </a:r>
            <a:endParaRPr lang="cs-CZ" dirty="0" smtClean="0"/>
          </a:p>
          <a:p>
            <a:r>
              <a:rPr lang="cs-CZ" dirty="0" smtClean="0"/>
              <a:t>mlad__ mysl__</a:t>
            </a:r>
            <a:r>
              <a:rPr lang="cs-CZ" dirty="0" err="1" smtClean="0"/>
              <a:t>vec</a:t>
            </a:r>
            <a:endParaRPr lang="cs-CZ" dirty="0" smtClean="0"/>
          </a:p>
        </p:txBody>
      </p:sp>
      <p:sp>
        <p:nvSpPr>
          <p:cNvPr id="8" name="TextovéPole 7"/>
          <p:cNvSpPr txBox="1"/>
          <p:nvPr/>
        </p:nvSpPr>
        <p:spPr>
          <a:xfrm>
            <a:off x="352003" y="6021288"/>
            <a:ext cx="857491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Použij doplněná slova ve větách. Např. Pozoroval bzučící včely!</a:t>
            </a:r>
            <a:endParaRPr lang="cs-CZ" sz="2600" dirty="0"/>
          </a:p>
        </p:txBody>
      </p:sp>
      <p:pic>
        <p:nvPicPr>
          <p:cNvPr id="2050" name="Picture 2" descr="C:\Users\Iva\AppData\Local\Microsoft\Windows\Temporary Internet Files\Content.IE5\JNNEJM0M\MC9003054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8808" y="980728"/>
            <a:ext cx="2202716" cy="2499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4312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prezentaci byly použity obrázky z programu Microsoft PowerPoint (obrázky klipart z balíku Microsoft Office 2010)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2824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328</TotalTime>
  <Words>218</Words>
  <Application>Microsoft Office PowerPoint</Application>
  <PresentationFormat>Předvádění na obrazovce (4:3)</PresentationFormat>
  <Paragraphs>46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Doplň koncovky podstatných jmen</vt:lpstr>
      <vt:lpstr>Do uvedených slov doplň i/í a y/ý</vt:lpstr>
      <vt:lpstr>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ucitel</cp:lastModifiedBy>
  <cp:revision>140</cp:revision>
  <dcterms:created xsi:type="dcterms:W3CDTF">2011-06-20T10:40:08Z</dcterms:created>
  <dcterms:modified xsi:type="dcterms:W3CDTF">2012-06-27T09:12:27Z</dcterms:modified>
</cp:coreProperties>
</file>