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74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písmen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VY_32_INOVACE_14_ČJ1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VY_32_INOVACE_14_ČJ1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písmen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449995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písmen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2420" y="49224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smtClean="0"/>
              <a:t>2. </a:t>
            </a:r>
            <a:r>
              <a:rPr lang="cs-CZ" dirty="0" smtClean="0"/>
              <a:t>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písmeno malým psacím písmem, vymýšlej slova s tímto písmenem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6Q3DAFKX\MM900178219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19872" y="2780928"/>
            <a:ext cx="1847676" cy="1847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6630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písmeno malým psacím písmem, vymýšlej slova, která tímto písmenem končí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Šárka\AppData\Local\Microsoft\Windows\Temporary Internet Files\Content.IE5\WQQC3LAE\MM9001782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2367558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330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písmeno malým psacím písmem, vymýšlej slova, která začínají tímto písmenem</a:t>
            </a:r>
            <a:endParaRPr lang="cs-CZ" dirty="0"/>
          </a:p>
        </p:txBody>
      </p:sp>
      <p:pic>
        <p:nvPicPr>
          <p:cNvPr id="3074" name="Picture 2" descr="C:\Users\Šárka\AppData\Local\Microsoft\Windows\Temporary Internet Files\Content.IE5\IQOVYVP5\MM900178224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02135"/>
            <a:ext cx="2594421" cy="259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204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 materiál je určen pro práci s interaktivní tabulí, je určen pro žáky 1. ročníku k opakování písmen, k procvičení psaní psacích písmen, ke sluchové analýze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011269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31</TotalTime>
  <Words>99</Words>
  <Application>Microsoft Office PowerPoint</Application>
  <PresentationFormat>Předvádění na obrazovce (4:3)</PresentationFormat>
  <Paragraphs>11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Napiš písmeno malým psacím písmem, vymýšlej slova s tímto písmenem</vt:lpstr>
      <vt:lpstr>Napiš písmeno malým psacím písmem, vymýšlej slova, která tímto písmenem končí</vt:lpstr>
      <vt:lpstr>Napiš písmeno malým psacím písmem, vymýšlej slova, která začínají tímto písmenem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6</cp:revision>
  <dcterms:created xsi:type="dcterms:W3CDTF">2012-03-18T17:39:44Z</dcterms:created>
  <dcterms:modified xsi:type="dcterms:W3CDTF">2012-08-22T20:25:15Z</dcterms:modified>
</cp:coreProperties>
</file>