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6276-89CD-4C41-A1CC-11A2C60F897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0995A-75DB-4B27-BE4C-A55E25CF51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6276-89CD-4C41-A1CC-11A2C60F897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0995A-75DB-4B27-BE4C-A55E25CF51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6276-89CD-4C41-A1CC-11A2C60F897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0995A-75DB-4B27-BE4C-A55E25CF51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6276-89CD-4C41-A1CC-11A2C60F897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0995A-75DB-4B27-BE4C-A55E25CF51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6276-89CD-4C41-A1CC-11A2C60F897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0995A-75DB-4B27-BE4C-A55E25CF51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6276-89CD-4C41-A1CC-11A2C60F897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0995A-75DB-4B27-BE4C-A55E25CF51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6276-89CD-4C41-A1CC-11A2C60F897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0995A-75DB-4B27-BE4C-A55E25CF51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6276-89CD-4C41-A1CC-11A2C60F897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0995A-75DB-4B27-BE4C-A55E25CF51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6276-89CD-4C41-A1CC-11A2C60F897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0995A-75DB-4B27-BE4C-A55E25CF51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6276-89CD-4C41-A1CC-11A2C60F897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0995A-75DB-4B27-BE4C-A55E25CF51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6276-89CD-4C41-A1CC-11A2C60F897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0995A-75DB-4B27-BE4C-A55E25CF51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4D6276-89CD-4C41-A1CC-11A2C60F897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0995A-75DB-4B27-BE4C-A55E25CF51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/>
              <a:t>A</a:t>
            </a:r>
            <a:r>
              <a:rPr lang="cs-CZ" sz="2000" dirty="0" smtClean="0"/>
              <a:t>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listopad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Materiál slouží k procvičování čtení podobně znějících slov – rýmy a následnému spojení obrázku se slovem – porozumění čtení.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rgbClr val="99FF33"/>
          </a:solidFill>
        </p:spPr>
        <p:txBody>
          <a:bodyPr/>
          <a:lstStyle/>
          <a:p>
            <a:r>
              <a:rPr lang="cs-CZ" b="1" dirty="0" smtClean="0"/>
              <a:t>Rýmy </a:t>
            </a:r>
            <a:endParaRPr lang="cs-CZ" b="1" dirty="0"/>
          </a:p>
        </p:txBody>
      </p:sp>
      <p:pic>
        <p:nvPicPr>
          <p:cNvPr id="6" name="Obrázek 5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4572008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14348" y="714356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VY_12_INOVACE_18_RÝMY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Přečti a spoj obrázek s vhodným </a:t>
            </a:r>
            <a:r>
              <a:rPr lang="cs-CZ" sz="3200" b="1" dirty="0" smtClean="0"/>
              <a:t>slovem.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6000" b="1" dirty="0">
                <a:solidFill>
                  <a:srgbClr val="FF0000"/>
                </a:solidFill>
              </a:rPr>
              <a:t>s</a:t>
            </a:r>
            <a:r>
              <a:rPr lang="cs-CZ" sz="6000" b="1" dirty="0" smtClean="0">
                <a:solidFill>
                  <a:srgbClr val="FF0000"/>
                </a:solidFill>
              </a:rPr>
              <a:t>ůl</a:t>
            </a:r>
            <a:r>
              <a:rPr lang="cs-CZ" sz="6000" dirty="0" smtClean="0"/>
              <a:t> - </a:t>
            </a:r>
            <a:r>
              <a:rPr lang="cs-CZ" sz="6000" b="1" dirty="0">
                <a:solidFill>
                  <a:srgbClr val="0070C0"/>
                </a:solidFill>
              </a:rPr>
              <a:t>p</a:t>
            </a:r>
            <a:r>
              <a:rPr lang="cs-CZ" sz="6000" b="1" dirty="0" smtClean="0">
                <a:solidFill>
                  <a:srgbClr val="0070C0"/>
                </a:solidFill>
              </a:rPr>
              <a:t>ůl</a:t>
            </a:r>
            <a:endParaRPr lang="cs-CZ" sz="60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huťové přísady,potraviny,slánky,sol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50" y="3286124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Přečti a spoj obrázek s vhodným </a:t>
            </a:r>
            <a:r>
              <a:rPr lang="cs-CZ" sz="3200" b="1" dirty="0" smtClean="0"/>
              <a:t>slovem.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6000" b="1" dirty="0">
                <a:solidFill>
                  <a:srgbClr val="00B050"/>
                </a:solidFill>
              </a:rPr>
              <a:t>l</a:t>
            </a:r>
            <a:r>
              <a:rPr lang="cs-CZ" sz="6000" b="1" dirty="0" smtClean="0">
                <a:solidFill>
                  <a:srgbClr val="00B050"/>
                </a:solidFill>
              </a:rPr>
              <a:t>os</a:t>
            </a:r>
            <a:r>
              <a:rPr lang="cs-CZ" sz="6000" dirty="0" smtClean="0"/>
              <a:t> - </a:t>
            </a:r>
            <a:r>
              <a:rPr lang="cs-CZ" sz="6000" b="1" dirty="0" smtClean="0">
                <a:solidFill>
                  <a:srgbClr val="FFC000"/>
                </a:solidFill>
              </a:rPr>
              <a:t>nos</a:t>
            </a:r>
            <a:endParaRPr lang="cs-CZ" sz="6000" b="1" dirty="0">
              <a:solidFill>
                <a:srgbClr val="FFC000"/>
              </a:solidFill>
            </a:endParaRPr>
          </a:p>
        </p:txBody>
      </p:sp>
      <p:pic>
        <p:nvPicPr>
          <p:cNvPr id="16386" name="Picture 2" descr="los,savci,zvířa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3000372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Přečti a spoj obrázek s vhodným </a:t>
            </a:r>
            <a:r>
              <a:rPr lang="cs-CZ" sz="3200" b="1" dirty="0" smtClean="0"/>
              <a:t>slovem.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6000" b="1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es</a:t>
            </a:r>
            <a:r>
              <a:rPr lang="cs-CZ" sz="6000" dirty="0" smtClean="0"/>
              <a:t> - </a:t>
            </a:r>
            <a:r>
              <a:rPr lang="cs-CZ" sz="6000" b="1" dirty="0" smtClean="0">
                <a:solidFill>
                  <a:srgbClr val="92D050"/>
                </a:solidFill>
              </a:rPr>
              <a:t>les</a:t>
            </a:r>
            <a:endParaRPr lang="cs-CZ" sz="6000" b="1" dirty="0">
              <a:solidFill>
                <a:srgbClr val="92D050"/>
              </a:solidFill>
            </a:endParaRPr>
          </a:p>
        </p:txBody>
      </p:sp>
      <p:pic>
        <p:nvPicPr>
          <p:cNvPr id="17410" name="Picture 2" descr="jehličnany,lesy,příroda,rostliny,strom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3214686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Přečti a spoj obrázek s vhodným </a:t>
            </a:r>
            <a:r>
              <a:rPr lang="cs-CZ" sz="3200" b="1" dirty="0" smtClean="0"/>
              <a:t>slovem.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6000" b="1" dirty="0">
                <a:solidFill>
                  <a:schemeClr val="bg2">
                    <a:lumMod val="50000"/>
                  </a:schemeClr>
                </a:solidFill>
              </a:rPr>
              <a:t>m</a:t>
            </a:r>
            <a:r>
              <a:rPr lang="cs-CZ" sz="6000" b="1" dirty="0" smtClean="0">
                <a:solidFill>
                  <a:schemeClr val="bg2">
                    <a:lumMod val="50000"/>
                  </a:schemeClr>
                </a:solidFill>
              </a:rPr>
              <a:t>ele</a:t>
            </a:r>
            <a:r>
              <a:rPr lang="cs-CZ" sz="6000" dirty="0" smtClean="0"/>
              <a:t> - </a:t>
            </a: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sele</a:t>
            </a:r>
            <a:endParaRPr lang="cs-CZ" sz="6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8434" name="Picture 2" descr="prasata,příroda,savci,svině,zvířa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3214686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Přečti a spoj obrázek s vhodným </a:t>
            </a:r>
            <a:r>
              <a:rPr lang="cs-CZ" sz="3200" b="1" dirty="0" smtClean="0"/>
              <a:t>slovem.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6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</a:t>
            </a:r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aso</a:t>
            </a:r>
            <a:r>
              <a:rPr lang="cs-CZ" sz="6000" dirty="0" smtClean="0"/>
              <a:t> - </a:t>
            </a: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laso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9458" name="Picture 2" descr="farmaření,farmáři,kovbojové,lasa,lidé,lidé při práci,muži,páni,povolání,průmyslová odvětví,Western,zemědělstv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50" y="3071810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 </a:t>
            </a:r>
          </a:p>
          <a:p>
            <a:pPr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122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Rýmy </vt:lpstr>
      <vt:lpstr>Přečti a spoj obrázek s vhodným slovem.</vt:lpstr>
      <vt:lpstr>Přečti a spoj obrázek s vhodným slovem.</vt:lpstr>
      <vt:lpstr>Přečti a spoj obrázek s vhodným slovem.</vt:lpstr>
      <vt:lpstr>Přečti a spoj obrázek s vhodným slovem.</vt:lpstr>
      <vt:lpstr>Přečti a spoj obrázek s vhodným slovem.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Martin Králík</cp:lastModifiedBy>
  <cp:revision>5</cp:revision>
  <dcterms:created xsi:type="dcterms:W3CDTF">2012-01-04T19:23:15Z</dcterms:created>
  <dcterms:modified xsi:type="dcterms:W3CDTF">2012-03-17T16:10:37Z</dcterms:modified>
</cp:coreProperties>
</file>