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6" r:id="rId2"/>
    <p:sldId id="270" r:id="rId3"/>
    <p:sldId id="271" r:id="rId4"/>
    <p:sldId id="272" r:id="rId5"/>
    <p:sldId id="274" r:id="rId6"/>
    <p:sldId id="275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E434"/>
    <a:srgbClr val="F61B04"/>
    <a:srgbClr val="792D9B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294" autoAdjust="0"/>
    <p:restoredTop sz="94579" autoAdjust="0"/>
  </p:normalViewPr>
  <p:slideViewPr>
    <p:cSldViewPr>
      <p:cViewPr>
        <p:scale>
          <a:sx n="60" d="100"/>
          <a:sy n="60" d="100"/>
        </p:scale>
        <p:origin x="-960" y="-3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VY_32_INOVACE_14_M7_KOSOČTVEREC-KONSTRUKCE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KOSOČTVEREC A JEHO KONSTRUKCE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555" custLinFactNeighborY="-975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52328" cy="29523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6164" y="0"/>
          <a:ext cx="6944308" cy="295232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0"/>
        <a:ext cx="6944308" cy="472372"/>
      </dsp:txXfrm>
    </dsp:sp>
    <dsp:sp modelId="{A52A0455-90FF-4808-ABD0-F02540D31D5A}">
      <dsp:nvSpPr>
        <dsp:cNvPr id="0" name=""/>
        <dsp:cNvSpPr/>
      </dsp:nvSpPr>
      <dsp:spPr>
        <a:xfrm>
          <a:off x="309994" y="472372"/>
          <a:ext cx="2332339" cy="23323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76164" y="472372"/>
          <a:ext cx="6944308" cy="23323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472372"/>
        <a:ext cx="6944308" cy="472372"/>
      </dsp:txXfrm>
    </dsp:sp>
    <dsp:sp modelId="{313FC574-E1CD-4FB4-B054-0B805CE0447D}">
      <dsp:nvSpPr>
        <dsp:cNvPr id="0" name=""/>
        <dsp:cNvSpPr/>
      </dsp:nvSpPr>
      <dsp:spPr>
        <a:xfrm>
          <a:off x="619988" y="944744"/>
          <a:ext cx="1712350" cy="17123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76164" y="944744"/>
          <a:ext cx="6944308" cy="17123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VY_32_INOVACE_14_M7_KOSOČTVEREC-KONSTRUKCE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944744"/>
        <a:ext cx="6944308" cy="472372"/>
      </dsp:txXfrm>
    </dsp:sp>
    <dsp:sp modelId="{FFC9F71D-1B4F-4AD9-A4A6-86ADEFC8AF5C}">
      <dsp:nvSpPr>
        <dsp:cNvPr id="0" name=""/>
        <dsp:cNvSpPr/>
      </dsp:nvSpPr>
      <dsp:spPr>
        <a:xfrm>
          <a:off x="929983" y="1417117"/>
          <a:ext cx="1092361" cy="10923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76164" y="1417117"/>
          <a:ext cx="6944308" cy="1092361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KOSOČTVEREC A JEHO KONSTRUKCE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417117"/>
        <a:ext cx="6944308" cy="472372"/>
      </dsp:txXfrm>
    </dsp:sp>
    <dsp:sp modelId="{EE85B701-7295-41C0-BA7A-34D3756A2AE6}">
      <dsp:nvSpPr>
        <dsp:cNvPr id="0" name=""/>
        <dsp:cNvSpPr/>
      </dsp:nvSpPr>
      <dsp:spPr>
        <a:xfrm>
          <a:off x="1239977" y="1889489"/>
          <a:ext cx="472372" cy="4723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6164" y="1835766"/>
          <a:ext cx="6944308" cy="47237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835766"/>
        <a:ext cx="6944308" cy="472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4271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C3B5A5-EDE7-4538-9C5A-B044A9FDBC6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56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GEOMETRIE 7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4725144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KOSOČTVEREC - KONSTRUKCE</a:t>
            </a: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607826826"/>
              </p:ext>
            </p:extLst>
          </p:nvPr>
        </p:nvGraphicFramePr>
        <p:xfrm>
          <a:off x="179512" y="836712"/>
          <a:ext cx="8420472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71095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KONSTRUKCE KOSOČTVERCE:</a:t>
            </a:r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Zadání: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Sestrojte kosočtverec ABCD, pokud známe </a:t>
            </a:r>
          </a:p>
          <a:p>
            <a:pPr marL="0" indent="0">
              <a:buNone/>
            </a:pPr>
            <a:r>
              <a:rPr lang="cs-CZ" dirty="0" smtClean="0"/>
              <a:t>úhel </a:t>
            </a:r>
            <a:r>
              <a:rPr lang="el-GR" b="1" dirty="0" smtClean="0"/>
              <a:t>α</a:t>
            </a:r>
            <a:r>
              <a:rPr lang="cs-CZ" b="1" dirty="0" smtClean="0"/>
              <a:t> = 42°</a:t>
            </a:r>
            <a:r>
              <a:rPr lang="cs-CZ" dirty="0" smtClean="0"/>
              <a:t>a</a:t>
            </a:r>
            <a:r>
              <a:rPr lang="cs-CZ" b="1" dirty="0" smtClean="0"/>
              <a:t> </a:t>
            </a:r>
            <a:r>
              <a:rPr lang="cs-CZ" dirty="0" smtClean="0"/>
              <a:t>stranu </a:t>
            </a:r>
            <a:r>
              <a:rPr lang="cs-CZ" b="1" dirty="0" smtClean="0"/>
              <a:t>a = 8 cm.</a:t>
            </a:r>
          </a:p>
          <a:p>
            <a:pPr marL="0" indent="0">
              <a:buNone/>
            </a:pPr>
            <a:r>
              <a:rPr lang="cs-CZ" b="1" dirty="0" smtClean="0"/>
              <a:t>ŘEŠENÍ: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NÁČRT: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Volný tvar 3"/>
          <p:cNvSpPr/>
          <p:nvPr/>
        </p:nvSpPr>
        <p:spPr>
          <a:xfrm>
            <a:off x="3676650" y="5667375"/>
            <a:ext cx="2200275" cy="59247"/>
          </a:xfrm>
          <a:custGeom>
            <a:avLst/>
            <a:gdLst>
              <a:gd name="connsiteX0" fmla="*/ 0 w 2200275"/>
              <a:gd name="connsiteY0" fmla="*/ 47625 h 118495"/>
              <a:gd name="connsiteX1" fmla="*/ 142875 w 2200275"/>
              <a:gd name="connsiteY1" fmla="*/ 57150 h 118495"/>
              <a:gd name="connsiteX2" fmla="*/ 590550 w 2200275"/>
              <a:gd name="connsiteY2" fmla="*/ 76200 h 118495"/>
              <a:gd name="connsiteX3" fmla="*/ 628650 w 2200275"/>
              <a:gd name="connsiteY3" fmla="*/ 95250 h 118495"/>
              <a:gd name="connsiteX4" fmla="*/ 1333500 w 2200275"/>
              <a:gd name="connsiteY4" fmla="*/ 104775 h 118495"/>
              <a:gd name="connsiteX5" fmla="*/ 1466850 w 2200275"/>
              <a:gd name="connsiteY5" fmla="*/ 85725 h 118495"/>
              <a:gd name="connsiteX6" fmla="*/ 1609725 w 2200275"/>
              <a:gd name="connsiteY6" fmla="*/ 57150 h 118495"/>
              <a:gd name="connsiteX7" fmla="*/ 1647825 w 2200275"/>
              <a:gd name="connsiteY7" fmla="*/ 38100 h 118495"/>
              <a:gd name="connsiteX8" fmla="*/ 1781175 w 2200275"/>
              <a:gd name="connsiteY8" fmla="*/ 0 h 118495"/>
              <a:gd name="connsiteX9" fmla="*/ 2038350 w 2200275"/>
              <a:gd name="connsiteY9" fmla="*/ 9525 h 118495"/>
              <a:gd name="connsiteX10" fmla="*/ 2066925 w 2200275"/>
              <a:gd name="connsiteY10" fmla="*/ 19050 h 118495"/>
              <a:gd name="connsiteX11" fmla="*/ 2114550 w 2200275"/>
              <a:gd name="connsiteY11" fmla="*/ 28575 h 118495"/>
              <a:gd name="connsiteX12" fmla="*/ 2200275 w 2200275"/>
              <a:gd name="connsiteY12" fmla="*/ 28575 h 1184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00275" h="118495">
                <a:moveTo>
                  <a:pt x="0" y="47625"/>
                </a:moveTo>
                <a:cubicBezTo>
                  <a:pt x="47625" y="50800"/>
                  <a:pt x="95177" y="55383"/>
                  <a:pt x="142875" y="57150"/>
                </a:cubicBezTo>
                <a:cubicBezTo>
                  <a:pt x="591381" y="73761"/>
                  <a:pt x="380810" y="49983"/>
                  <a:pt x="590550" y="76200"/>
                </a:cubicBezTo>
                <a:cubicBezTo>
                  <a:pt x="603250" y="82550"/>
                  <a:pt x="614727" y="92465"/>
                  <a:pt x="628650" y="95250"/>
                </a:cubicBezTo>
                <a:cubicBezTo>
                  <a:pt x="848097" y="139139"/>
                  <a:pt x="1146128" y="108006"/>
                  <a:pt x="1333500" y="104775"/>
                </a:cubicBezTo>
                <a:cubicBezTo>
                  <a:pt x="1370616" y="100136"/>
                  <a:pt x="1428397" y="93965"/>
                  <a:pt x="1466850" y="85725"/>
                </a:cubicBezTo>
                <a:cubicBezTo>
                  <a:pt x="1613820" y="54231"/>
                  <a:pt x="1475123" y="76379"/>
                  <a:pt x="1609725" y="57150"/>
                </a:cubicBezTo>
                <a:cubicBezTo>
                  <a:pt x="1622425" y="50800"/>
                  <a:pt x="1634355" y="42590"/>
                  <a:pt x="1647825" y="38100"/>
                </a:cubicBezTo>
                <a:cubicBezTo>
                  <a:pt x="1691681" y="23481"/>
                  <a:pt x="1781175" y="0"/>
                  <a:pt x="1781175" y="0"/>
                </a:cubicBezTo>
                <a:cubicBezTo>
                  <a:pt x="1866900" y="3175"/>
                  <a:pt x="1952756" y="3819"/>
                  <a:pt x="2038350" y="9525"/>
                </a:cubicBezTo>
                <a:cubicBezTo>
                  <a:pt x="2048368" y="10193"/>
                  <a:pt x="2057185" y="16615"/>
                  <a:pt x="2066925" y="19050"/>
                </a:cubicBezTo>
                <a:cubicBezTo>
                  <a:pt x="2082631" y="22977"/>
                  <a:pt x="2098402" y="27422"/>
                  <a:pt x="2114550" y="28575"/>
                </a:cubicBezTo>
                <a:cubicBezTo>
                  <a:pt x="2143052" y="30611"/>
                  <a:pt x="2171700" y="28575"/>
                  <a:pt x="2200275" y="2857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3448050" y="3228975"/>
            <a:ext cx="2305050" cy="2847975"/>
          </a:xfrm>
          <a:custGeom>
            <a:avLst/>
            <a:gdLst>
              <a:gd name="connsiteX0" fmla="*/ 0 w 2305050"/>
              <a:gd name="connsiteY0" fmla="*/ 2847975 h 2847975"/>
              <a:gd name="connsiteX1" fmla="*/ 47625 w 2305050"/>
              <a:gd name="connsiteY1" fmla="*/ 2771775 h 2847975"/>
              <a:gd name="connsiteX2" fmla="*/ 66675 w 2305050"/>
              <a:gd name="connsiteY2" fmla="*/ 2743200 h 2847975"/>
              <a:gd name="connsiteX3" fmla="*/ 85725 w 2305050"/>
              <a:gd name="connsiteY3" fmla="*/ 2686050 h 2847975"/>
              <a:gd name="connsiteX4" fmla="*/ 104775 w 2305050"/>
              <a:gd name="connsiteY4" fmla="*/ 2657475 h 2847975"/>
              <a:gd name="connsiteX5" fmla="*/ 133350 w 2305050"/>
              <a:gd name="connsiteY5" fmla="*/ 2590800 h 2847975"/>
              <a:gd name="connsiteX6" fmla="*/ 171450 w 2305050"/>
              <a:gd name="connsiteY6" fmla="*/ 2533650 h 2847975"/>
              <a:gd name="connsiteX7" fmla="*/ 200025 w 2305050"/>
              <a:gd name="connsiteY7" fmla="*/ 2524125 h 2847975"/>
              <a:gd name="connsiteX8" fmla="*/ 257175 w 2305050"/>
              <a:gd name="connsiteY8" fmla="*/ 2457450 h 2847975"/>
              <a:gd name="connsiteX9" fmla="*/ 266700 w 2305050"/>
              <a:gd name="connsiteY9" fmla="*/ 2428875 h 2847975"/>
              <a:gd name="connsiteX10" fmla="*/ 314325 w 2305050"/>
              <a:gd name="connsiteY10" fmla="*/ 2381250 h 2847975"/>
              <a:gd name="connsiteX11" fmla="*/ 333375 w 2305050"/>
              <a:gd name="connsiteY11" fmla="*/ 2352675 h 2847975"/>
              <a:gd name="connsiteX12" fmla="*/ 361950 w 2305050"/>
              <a:gd name="connsiteY12" fmla="*/ 2333625 h 2847975"/>
              <a:gd name="connsiteX13" fmla="*/ 400050 w 2305050"/>
              <a:gd name="connsiteY13" fmla="*/ 2286000 h 2847975"/>
              <a:gd name="connsiteX14" fmla="*/ 409575 w 2305050"/>
              <a:gd name="connsiteY14" fmla="*/ 2257425 h 2847975"/>
              <a:gd name="connsiteX15" fmla="*/ 466725 w 2305050"/>
              <a:gd name="connsiteY15" fmla="*/ 2209800 h 2847975"/>
              <a:gd name="connsiteX16" fmla="*/ 485775 w 2305050"/>
              <a:gd name="connsiteY16" fmla="*/ 2181225 h 2847975"/>
              <a:gd name="connsiteX17" fmla="*/ 542925 w 2305050"/>
              <a:gd name="connsiteY17" fmla="*/ 2143125 h 2847975"/>
              <a:gd name="connsiteX18" fmla="*/ 590550 w 2305050"/>
              <a:gd name="connsiteY18" fmla="*/ 2085975 h 2847975"/>
              <a:gd name="connsiteX19" fmla="*/ 619125 w 2305050"/>
              <a:gd name="connsiteY19" fmla="*/ 2066925 h 2847975"/>
              <a:gd name="connsiteX20" fmla="*/ 695325 w 2305050"/>
              <a:gd name="connsiteY20" fmla="*/ 1971675 h 2847975"/>
              <a:gd name="connsiteX21" fmla="*/ 723900 w 2305050"/>
              <a:gd name="connsiteY21" fmla="*/ 1943100 h 2847975"/>
              <a:gd name="connsiteX22" fmla="*/ 800100 w 2305050"/>
              <a:gd name="connsiteY22" fmla="*/ 1847850 h 2847975"/>
              <a:gd name="connsiteX23" fmla="*/ 828675 w 2305050"/>
              <a:gd name="connsiteY23" fmla="*/ 1809750 h 2847975"/>
              <a:gd name="connsiteX24" fmla="*/ 847725 w 2305050"/>
              <a:gd name="connsiteY24" fmla="*/ 1781175 h 2847975"/>
              <a:gd name="connsiteX25" fmla="*/ 914400 w 2305050"/>
              <a:gd name="connsiteY25" fmla="*/ 1724025 h 2847975"/>
              <a:gd name="connsiteX26" fmla="*/ 952500 w 2305050"/>
              <a:gd name="connsiteY26" fmla="*/ 1676400 h 2847975"/>
              <a:gd name="connsiteX27" fmla="*/ 1000125 w 2305050"/>
              <a:gd name="connsiteY27" fmla="*/ 1628775 h 2847975"/>
              <a:gd name="connsiteX28" fmla="*/ 1038225 w 2305050"/>
              <a:gd name="connsiteY28" fmla="*/ 1562100 h 2847975"/>
              <a:gd name="connsiteX29" fmla="*/ 1095375 w 2305050"/>
              <a:gd name="connsiteY29" fmla="*/ 1514475 h 2847975"/>
              <a:gd name="connsiteX30" fmla="*/ 1123950 w 2305050"/>
              <a:gd name="connsiteY30" fmla="*/ 1476375 h 2847975"/>
              <a:gd name="connsiteX31" fmla="*/ 1162050 w 2305050"/>
              <a:gd name="connsiteY31" fmla="*/ 1419225 h 2847975"/>
              <a:gd name="connsiteX32" fmla="*/ 1219200 w 2305050"/>
              <a:gd name="connsiteY32" fmla="*/ 1371600 h 2847975"/>
              <a:gd name="connsiteX33" fmla="*/ 1266825 w 2305050"/>
              <a:gd name="connsiteY33" fmla="*/ 1285875 h 2847975"/>
              <a:gd name="connsiteX34" fmla="*/ 1295400 w 2305050"/>
              <a:gd name="connsiteY34" fmla="*/ 1257300 h 2847975"/>
              <a:gd name="connsiteX35" fmla="*/ 1333500 w 2305050"/>
              <a:gd name="connsiteY35" fmla="*/ 1200150 h 2847975"/>
              <a:gd name="connsiteX36" fmla="*/ 1390650 w 2305050"/>
              <a:gd name="connsiteY36" fmla="*/ 1143000 h 2847975"/>
              <a:gd name="connsiteX37" fmla="*/ 1419225 w 2305050"/>
              <a:gd name="connsiteY37" fmla="*/ 1095375 h 2847975"/>
              <a:gd name="connsiteX38" fmla="*/ 1476375 w 2305050"/>
              <a:gd name="connsiteY38" fmla="*/ 1038225 h 2847975"/>
              <a:gd name="connsiteX39" fmla="*/ 1504950 w 2305050"/>
              <a:gd name="connsiteY39" fmla="*/ 1009650 h 2847975"/>
              <a:gd name="connsiteX40" fmla="*/ 1533525 w 2305050"/>
              <a:gd name="connsiteY40" fmla="*/ 981075 h 2847975"/>
              <a:gd name="connsiteX41" fmla="*/ 1543050 w 2305050"/>
              <a:gd name="connsiteY41" fmla="*/ 952500 h 2847975"/>
              <a:gd name="connsiteX42" fmla="*/ 1571625 w 2305050"/>
              <a:gd name="connsiteY42" fmla="*/ 923925 h 2847975"/>
              <a:gd name="connsiteX43" fmla="*/ 1590675 w 2305050"/>
              <a:gd name="connsiteY43" fmla="*/ 895350 h 2847975"/>
              <a:gd name="connsiteX44" fmla="*/ 1619250 w 2305050"/>
              <a:gd name="connsiteY44" fmla="*/ 866775 h 2847975"/>
              <a:gd name="connsiteX45" fmla="*/ 1638300 w 2305050"/>
              <a:gd name="connsiteY45" fmla="*/ 838200 h 2847975"/>
              <a:gd name="connsiteX46" fmla="*/ 1695450 w 2305050"/>
              <a:gd name="connsiteY46" fmla="*/ 781050 h 2847975"/>
              <a:gd name="connsiteX47" fmla="*/ 1733550 w 2305050"/>
              <a:gd name="connsiteY47" fmla="*/ 723900 h 2847975"/>
              <a:gd name="connsiteX48" fmla="*/ 1762125 w 2305050"/>
              <a:gd name="connsiteY48" fmla="*/ 685800 h 2847975"/>
              <a:gd name="connsiteX49" fmla="*/ 1781175 w 2305050"/>
              <a:gd name="connsiteY49" fmla="*/ 657225 h 2847975"/>
              <a:gd name="connsiteX50" fmla="*/ 1838325 w 2305050"/>
              <a:gd name="connsiteY50" fmla="*/ 600075 h 2847975"/>
              <a:gd name="connsiteX51" fmla="*/ 1847850 w 2305050"/>
              <a:gd name="connsiteY51" fmla="*/ 571500 h 2847975"/>
              <a:gd name="connsiteX52" fmla="*/ 1905000 w 2305050"/>
              <a:gd name="connsiteY52" fmla="*/ 514350 h 2847975"/>
              <a:gd name="connsiteX53" fmla="*/ 1943100 w 2305050"/>
              <a:gd name="connsiteY53" fmla="*/ 457200 h 2847975"/>
              <a:gd name="connsiteX54" fmla="*/ 1981200 w 2305050"/>
              <a:gd name="connsiteY54" fmla="*/ 400050 h 2847975"/>
              <a:gd name="connsiteX55" fmla="*/ 2038350 w 2305050"/>
              <a:gd name="connsiteY55" fmla="*/ 323850 h 2847975"/>
              <a:gd name="connsiteX56" fmla="*/ 2057400 w 2305050"/>
              <a:gd name="connsiteY56" fmla="*/ 295275 h 2847975"/>
              <a:gd name="connsiteX57" fmla="*/ 2114550 w 2305050"/>
              <a:gd name="connsiteY57" fmla="*/ 238125 h 2847975"/>
              <a:gd name="connsiteX58" fmla="*/ 2162175 w 2305050"/>
              <a:gd name="connsiteY58" fmla="*/ 152400 h 2847975"/>
              <a:gd name="connsiteX59" fmla="*/ 2181225 w 2305050"/>
              <a:gd name="connsiteY59" fmla="*/ 123825 h 2847975"/>
              <a:gd name="connsiteX60" fmla="*/ 2209800 w 2305050"/>
              <a:gd name="connsiteY60" fmla="*/ 95250 h 2847975"/>
              <a:gd name="connsiteX61" fmla="*/ 2228850 w 2305050"/>
              <a:gd name="connsiteY61" fmla="*/ 57150 h 2847975"/>
              <a:gd name="connsiteX62" fmla="*/ 2257425 w 2305050"/>
              <a:gd name="connsiteY62" fmla="*/ 47625 h 2847975"/>
              <a:gd name="connsiteX63" fmla="*/ 2286000 w 2305050"/>
              <a:gd name="connsiteY63" fmla="*/ 28575 h 2847975"/>
              <a:gd name="connsiteX64" fmla="*/ 2305050 w 2305050"/>
              <a:gd name="connsiteY64" fmla="*/ 0 h 2847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2305050" h="2847975">
                <a:moveTo>
                  <a:pt x="0" y="2847975"/>
                </a:moveTo>
                <a:cubicBezTo>
                  <a:pt x="87444" y="2738670"/>
                  <a:pt x="10399" y="2846226"/>
                  <a:pt x="47625" y="2771775"/>
                </a:cubicBezTo>
                <a:cubicBezTo>
                  <a:pt x="52745" y="2761536"/>
                  <a:pt x="62026" y="2753661"/>
                  <a:pt x="66675" y="2743200"/>
                </a:cubicBezTo>
                <a:cubicBezTo>
                  <a:pt x="74830" y="2724850"/>
                  <a:pt x="74586" y="2702758"/>
                  <a:pt x="85725" y="2686050"/>
                </a:cubicBezTo>
                <a:cubicBezTo>
                  <a:pt x="92075" y="2676525"/>
                  <a:pt x="99655" y="2667714"/>
                  <a:pt x="104775" y="2657475"/>
                </a:cubicBezTo>
                <a:cubicBezTo>
                  <a:pt x="144190" y="2578645"/>
                  <a:pt x="73889" y="2689902"/>
                  <a:pt x="133350" y="2590800"/>
                </a:cubicBezTo>
                <a:cubicBezTo>
                  <a:pt x="145130" y="2571167"/>
                  <a:pt x="149730" y="2540890"/>
                  <a:pt x="171450" y="2533650"/>
                </a:cubicBezTo>
                <a:lnTo>
                  <a:pt x="200025" y="2524125"/>
                </a:lnTo>
                <a:cubicBezTo>
                  <a:pt x="222545" y="2501605"/>
                  <a:pt x="240883" y="2485961"/>
                  <a:pt x="257175" y="2457450"/>
                </a:cubicBezTo>
                <a:cubicBezTo>
                  <a:pt x="262156" y="2448733"/>
                  <a:pt x="262210" y="2437855"/>
                  <a:pt x="266700" y="2428875"/>
                </a:cubicBezTo>
                <a:cubicBezTo>
                  <a:pt x="282575" y="2397125"/>
                  <a:pt x="285750" y="2400300"/>
                  <a:pt x="314325" y="2381250"/>
                </a:cubicBezTo>
                <a:cubicBezTo>
                  <a:pt x="320675" y="2371725"/>
                  <a:pt x="325280" y="2360770"/>
                  <a:pt x="333375" y="2352675"/>
                </a:cubicBezTo>
                <a:cubicBezTo>
                  <a:pt x="341470" y="2344580"/>
                  <a:pt x="354799" y="2342564"/>
                  <a:pt x="361950" y="2333625"/>
                </a:cubicBezTo>
                <a:cubicBezTo>
                  <a:pt x="414530" y="2267900"/>
                  <a:pt x="318158" y="2340595"/>
                  <a:pt x="400050" y="2286000"/>
                </a:cubicBezTo>
                <a:cubicBezTo>
                  <a:pt x="403225" y="2276475"/>
                  <a:pt x="404006" y="2265779"/>
                  <a:pt x="409575" y="2257425"/>
                </a:cubicBezTo>
                <a:cubicBezTo>
                  <a:pt x="424243" y="2235423"/>
                  <a:pt x="445640" y="2223857"/>
                  <a:pt x="466725" y="2209800"/>
                </a:cubicBezTo>
                <a:cubicBezTo>
                  <a:pt x="473075" y="2200275"/>
                  <a:pt x="477160" y="2188763"/>
                  <a:pt x="485775" y="2181225"/>
                </a:cubicBezTo>
                <a:cubicBezTo>
                  <a:pt x="503005" y="2166148"/>
                  <a:pt x="542925" y="2143125"/>
                  <a:pt x="542925" y="2143125"/>
                </a:cubicBezTo>
                <a:cubicBezTo>
                  <a:pt x="561656" y="2115028"/>
                  <a:pt x="563048" y="2108894"/>
                  <a:pt x="590550" y="2085975"/>
                </a:cubicBezTo>
                <a:cubicBezTo>
                  <a:pt x="599344" y="2078646"/>
                  <a:pt x="609600" y="2073275"/>
                  <a:pt x="619125" y="2066925"/>
                </a:cubicBezTo>
                <a:cubicBezTo>
                  <a:pt x="650223" y="2004728"/>
                  <a:pt x="628135" y="2038865"/>
                  <a:pt x="695325" y="1971675"/>
                </a:cubicBezTo>
                <a:cubicBezTo>
                  <a:pt x="704850" y="1962150"/>
                  <a:pt x="717876" y="1955148"/>
                  <a:pt x="723900" y="1943100"/>
                </a:cubicBezTo>
                <a:cubicBezTo>
                  <a:pt x="772704" y="1845491"/>
                  <a:pt x="699315" y="1982230"/>
                  <a:pt x="800100" y="1847850"/>
                </a:cubicBezTo>
                <a:cubicBezTo>
                  <a:pt x="809625" y="1835150"/>
                  <a:pt x="819448" y="1822668"/>
                  <a:pt x="828675" y="1809750"/>
                </a:cubicBezTo>
                <a:cubicBezTo>
                  <a:pt x="835329" y="1800435"/>
                  <a:pt x="840396" y="1789969"/>
                  <a:pt x="847725" y="1781175"/>
                </a:cubicBezTo>
                <a:cubicBezTo>
                  <a:pt x="869836" y="1754641"/>
                  <a:pt x="886370" y="1745047"/>
                  <a:pt x="914400" y="1724025"/>
                </a:cubicBezTo>
                <a:cubicBezTo>
                  <a:pt x="932943" y="1668395"/>
                  <a:pt x="909416" y="1719484"/>
                  <a:pt x="952500" y="1676400"/>
                </a:cubicBezTo>
                <a:cubicBezTo>
                  <a:pt x="1016000" y="1612900"/>
                  <a:pt x="923925" y="1679575"/>
                  <a:pt x="1000125" y="1628775"/>
                </a:cubicBezTo>
                <a:cubicBezTo>
                  <a:pt x="1011023" y="1596081"/>
                  <a:pt x="1009392" y="1590933"/>
                  <a:pt x="1038225" y="1562100"/>
                </a:cubicBezTo>
                <a:cubicBezTo>
                  <a:pt x="1126411" y="1473914"/>
                  <a:pt x="1001750" y="1623704"/>
                  <a:pt x="1095375" y="1514475"/>
                </a:cubicBezTo>
                <a:cubicBezTo>
                  <a:pt x="1105706" y="1502422"/>
                  <a:pt x="1114846" y="1489380"/>
                  <a:pt x="1123950" y="1476375"/>
                </a:cubicBezTo>
                <a:cubicBezTo>
                  <a:pt x="1137080" y="1457618"/>
                  <a:pt x="1143000" y="1431925"/>
                  <a:pt x="1162050" y="1419225"/>
                </a:cubicBezTo>
                <a:cubicBezTo>
                  <a:pt x="1201833" y="1392703"/>
                  <a:pt x="1182530" y="1408270"/>
                  <a:pt x="1219200" y="1371600"/>
                </a:cubicBezTo>
                <a:cubicBezTo>
                  <a:pt x="1231178" y="1335667"/>
                  <a:pt x="1234073" y="1318627"/>
                  <a:pt x="1266825" y="1285875"/>
                </a:cubicBezTo>
                <a:cubicBezTo>
                  <a:pt x="1276350" y="1276350"/>
                  <a:pt x="1287130" y="1267933"/>
                  <a:pt x="1295400" y="1257300"/>
                </a:cubicBezTo>
                <a:cubicBezTo>
                  <a:pt x="1309456" y="1239228"/>
                  <a:pt x="1317311" y="1216339"/>
                  <a:pt x="1333500" y="1200150"/>
                </a:cubicBezTo>
                <a:cubicBezTo>
                  <a:pt x="1352550" y="1181100"/>
                  <a:pt x="1376789" y="1166102"/>
                  <a:pt x="1390650" y="1143000"/>
                </a:cubicBezTo>
                <a:cubicBezTo>
                  <a:pt x="1400175" y="1127125"/>
                  <a:pt x="1407502" y="1109703"/>
                  <a:pt x="1419225" y="1095375"/>
                </a:cubicBezTo>
                <a:cubicBezTo>
                  <a:pt x="1436285" y="1074524"/>
                  <a:pt x="1457325" y="1057275"/>
                  <a:pt x="1476375" y="1038225"/>
                </a:cubicBezTo>
                <a:lnTo>
                  <a:pt x="1504950" y="1009650"/>
                </a:lnTo>
                <a:lnTo>
                  <a:pt x="1533525" y="981075"/>
                </a:lnTo>
                <a:cubicBezTo>
                  <a:pt x="1536700" y="971550"/>
                  <a:pt x="1537481" y="960854"/>
                  <a:pt x="1543050" y="952500"/>
                </a:cubicBezTo>
                <a:cubicBezTo>
                  <a:pt x="1550522" y="941292"/>
                  <a:pt x="1563001" y="934273"/>
                  <a:pt x="1571625" y="923925"/>
                </a:cubicBezTo>
                <a:cubicBezTo>
                  <a:pt x="1578954" y="915131"/>
                  <a:pt x="1583346" y="904144"/>
                  <a:pt x="1590675" y="895350"/>
                </a:cubicBezTo>
                <a:cubicBezTo>
                  <a:pt x="1599299" y="885002"/>
                  <a:pt x="1610626" y="877123"/>
                  <a:pt x="1619250" y="866775"/>
                </a:cubicBezTo>
                <a:cubicBezTo>
                  <a:pt x="1626579" y="857981"/>
                  <a:pt x="1630695" y="846756"/>
                  <a:pt x="1638300" y="838200"/>
                </a:cubicBezTo>
                <a:cubicBezTo>
                  <a:pt x="1656198" y="818064"/>
                  <a:pt x="1680506" y="803466"/>
                  <a:pt x="1695450" y="781050"/>
                </a:cubicBezTo>
                <a:cubicBezTo>
                  <a:pt x="1708150" y="762000"/>
                  <a:pt x="1719813" y="742216"/>
                  <a:pt x="1733550" y="723900"/>
                </a:cubicBezTo>
                <a:cubicBezTo>
                  <a:pt x="1743075" y="711200"/>
                  <a:pt x="1752898" y="698718"/>
                  <a:pt x="1762125" y="685800"/>
                </a:cubicBezTo>
                <a:cubicBezTo>
                  <a:pt x="1768779" y="676485"/>
                  <a:pt x="1773570" y="665781"/>
                  <a:pt x="1781175" y="657225"/>
                </a:cubicBezTo>
                <a:cubicBezTo>
                  <a:pt x="1799073" y="637089"/>
                  <a:pt x="1838325" y="600075"/>
                  <a:pt x="1838325" y="600075"/>
                </a:cubicBezTo>
                <a:cubicBezTo>
                  <a:pt x="1841500" y="590550"/>
                  <a:pt x="1841686" y="579425"/>
                  <a:pt x="1847850" y="571500"/>
                </a:cubicBezTo>
                <a:cubicBezTo>
                  <a:pt x="1864390" y="550234"/>
                  <a:pt x="1905000" y="514350"/>
                  <a:pt x="1905000" y="514350"/>
                </a:cubicBezTo>
                <a:cubicBezTo>
                  <a:pt x="1923216" y="459701"/>
                  <a:pt x="1901480" y="510712"/>
                  <a:pt x="1943100" y="457200"/>
                </a:cubicBezTo>
                <a:cubicBezTo>
                  <a:pt x="1957156" y="439128"/>
                  <a:pt x="1965011" y="416239"/>
                  <a:pt x="1981200" y="400050"/>
                </a:cubicBezTo>
                <a:cubicBezTo>
                  <a:pt x="2040759" y="340491"/>
                  <a:pt x="2002240" y="387042"/>
                  <a:pt x="2038350" y="323850"/>
                </a:cubicBezTo>
                <a:cubicBezTo>
                  <a:pt x="2044030" y="313911"/>
                  <a:pt x="2049795" y="303831"/>
                  <a:pt x="2057400" y="295275"/>
                </a:cubicBezTo>
                <a:cubicBezTo>
                  <a:pt x="2075298" y="275139"/>
                  <a:pt x="2114550" y="238125"/>
                  <a:pt x="2114550" y="238125"/>
                </a:cubicBezTo>
                <a:cubicBezTo>
                  <a:pt x="2131315" y="187830"/>
                  <a:pt x="2118506" y="217904"/>
                  <a:pt x="2162175" y="152400"/>
                </a:cubicBezTo>
                <a:cubicBezTo>
                  <a:pt x="2168525" y="142875"/>
                  <a:pt x="2173130" y="131920"/>
                  <a:pt x="2181225" y="123825"/>
                </a:cubicBezTo>
                <a:cubicBezTo>
                  <a:pt x="2190750" y="114300"/>
                  <a:pt x="2201970" y="106211"/>
                  <a:pt x="2209800" y="95250"/>
                </a:cubicBezTo>
                <a:cubicBezTo>
                  <a:pt x="2218053" y="83696"/>
                  <a:pt x="2218810" y="67190"/>
                  <a:pt x="2228850" y="57150"/>
                </a:cubicBezTo>
                <a:cubicBezTo>
                  <a:pt x="2235950" y="50050"/>
                  <a:pt x="2248445" y="52115"/>
                  <a:pt x="2257425" y="47625"/>
                </a:cubicBezTo>
                <a:cubicBezTo>
                  <a:pt x="2267664" y="42505"/>
                  <a:pt x="2276475" y="34925"/>
                  <a:pt x="2286000" y="28575"/>
                </a:cubicBezTo>
                <a:lnTo>
                  <a:pt x="2305050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3905250" y="5067300"/>
            <a:ext cx="658090" cy="971550"/>
          </a:xfrm>
          <a:custGeom>
            <a:avLst/>
            <a:gdLst>
              <a:gd name="connsiteX0" fmla="*/ 0 w 658090"/>
              <a:gd name="connsiteY0" fmla="*/ 0 h 971550"/>
              <a:gd name="connsiteX1" fmla="*/ 47625 w 658090"/>
              <a:gd name="connsiteY1" fmla="*/ 19050 h 971550"/>
              <a:gd name="connsiteX2" fmla="*/ 114300 w 658090"/>
              <a:gd name="connsiteY2" fmla="*/ 47625 h 971550"/>
              <a:gd name="connsiteX3" fmla="*/ 200025 w 658090"/>
              <a:gd name="connsiteY3" fmla="*/ 114300 h 971550"/>
              <a:gd name="connsiteX4" fmla="*/ 228600 w 658090"/>
              <a:gd name="connsiteY4" fmla="*/ 133350 h 971550"/>
              <a:gd name="connsiteX5" fmla="*/ 257175 w 658090"/>
              <a:gd name="connsiteY5" fmla="*/ 152400 h 971550"/>
              <a:gd name="connsiteX6" fmla="*/ 285750 w 658090"/>
              <a:gd name="connsiteY6" fmla="*/ 161925 h 971550"/>
              <a:gd name="connsiteX7" fmla="*/ 342900 w 658090"/>
              <a:gd name="connsiteY7" fmla="*/ 219075 h 971550"/>
              <a:gd name="connsiteX8" fmla="*/ 400050 w 658090"/>
              <a:gd name="connsiteY8" fmla="*/ 276225 h 971550"/>
              <a:gd name="connsiteX9" fmla="*/ 447675 w 658090"/>
              <a:gd name="connsiteY9" fmla="*/ 333375 h 971550"/>
              <a:gd name="connsiteX10" fmla="*/ 457200 w 658090"/>
              <a:gd name="connsiteY10" fmla="*/ 361950 h 971550"/>
              <a:gd name="connsiteX11" fmla="*/ 514350 w 658090"/>
              <a:gd name="connsiteY11" fmla="*/ 409575 h 971550"/>
              <a:gd name="connsiteX12" fmla="*/ 552450 w 658090"/>
              <a:gd name="connsiteY12" fmla="*/ 466725 h 971550"/>
              <a:gd name="connsiteX13" fmla="*/ 561975 w 658090"/>
              <a:gd name="connsiteY13" fmla="*/ 495300 h 971550"/>
              <a:gd name="connsiteX14" fmla="*/ 581025 w 658090"/>
              <a:gd name="connsiteY14" fmla="*/ 533400 h 971550"/>
              <a:gd name="connsiteX15" fmla="*/ 600075 w 658090"/>
              <a:gd name="connsiteY15" fmla="*/ 590550 h 971550"/>
              <a:gd name="connsiteX16" fmla="*/ 609600 w 658090"/>
              <a:gd name="connsiteY16" fmla="*/ 619125 h 971550"/>
              <a:gd name="connsiteX17" fmla="*/ 628650 w 658090"/>
              <a:gd name="connsiteY17" fmla="*/ 685800 h 971550"/>
              <a:gd name="connsiteX18" fmla="*/ 638175 w 658090"/>
              <a:gd name="connsiteY18" fmla="*/ 790575 h 971550"/>
              <a:gd name="connsiteX19" fmla="*/ 647700 w 658090"/>
              <a:gd name="connsiteY19" fmla="*/ 847725 h 971550"/>
              <a:gd name="connsiteX20" fmla="*/ 657225 w 658090"/>
              <a:gd name="connsiteY20" fmla="*/ 895350 h 971550"/>
              <a:gd name="connsiteX21" fmla="*/ 657225 w 658090"/>
              <a:gd name="connsiteY21" fmla="*/ 971550 h 9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58090" h="971550">
                <a:moveTo>
                  <a:pt x="0" y="0"/>
                </a:moveTo>
                <a:cubicBezTo>
                  <a:pt x="15875" y="6350"/>
                  <a:pt x="32001" y="12106"/>
                  <a:pt x="47625" y="19050"/>
                </a:cubicBezTo>
                <a:cubicBezTo>
                  <a:pt x="118245" y="50437"/>
                  <a:pt x="55609" y="28061"/>
                  <a:pt x="114300" y="47625"/>
                </a:cubicBezTo>
                <a:cubicBezTo>
                  <a:pt x="159064" y="92389"/>
                  <a:pt x="131667" y="68728"/>
                  <a:pt x="200025" y="114300"/>
                </a:cubicBezTo>
                <a:lnTo>
                  <a:pt x="228600" y="133350"/>
                </a:lnTo>
                <a:cubicBezTo>
                  <a:pt x="238125" y="139700"/>
                  <a:pt x="246315" y="148780"/>
                  <a:pt x="257175" y="152400"/>
                </a:cubicBezTo>
                <a:lnTo>
                  <a:pt x="285750" y="161925"/>
                </a:lnTo>
                <a:cubicBezTo>
                  <a:pt x="322125" y="216488"/>
                  <a:pt x="283827" y="165910"/>
                  <a:pt x="342900" y="219075"/>
                </a:cubicBezTo>
                <a:cubicBezTo>
                  <a:pt x="362925" y="237097"/>
                  <a:pt x="385106" y="253809"/>
                  <a:pt x="400050" y="276225"/>
                </a:cubicBezTo>
                <a:cubicBezTo>
                  <a:pt x="426572" y="316008"/>
                  <a:pt x="411005" y="296705"/>
                  <a:pt x="447675" y="333375"/>
                </a:cubicBezTo>
                <a:cubicBezTo>
                  <a:pt x="450850" y="342900"/>
                  <a:pt x="451631" y="353596"/>
                  <a:pt x="457200" y="361950"/>
                </a:cubicBezTo>
                <a:cubicBezTo>
                  <a:pt x="471868" y="383952"/>
                  <a:pt x="493265" y="395518"/>
                  <a:pt x="514350" y="409575"/>
                </a:cubicBezTo>
                <a:cubicBezTo>
                  <a:pt x="536998" y="477519"/>
                  <a:pt x="504884" y="395376"/>
                  <a:pt x="552450" y="466725"/>
                </a:cubicBezTo>
                <a:cubicBezTo>
                  <a:pt x="558019" y="475079"/>
                  <a:pt x="558020" y="486072"/>
                  <a:pt x="561975" y="495300"/>
                </a:cubicBezTo>
                <a:cubicBezTo>
                  <a:pt x="567568" y="508351"/>
                  <a:pt x="575752" y="520217"/>
                  <a:pt x="581025" y="533400"/>
                </a:cubicBezTo>
                <a:cubicBezTo>
                  <a:pt x="588483" y="552044"/>
                  <a:pt x="593725" y="571500"/>
                  <a:pt x="600075" y="590550"/>
                </a:cubicBezTo>
                <a:cubicBezTo>
                  <a:pt x="603250" y="600075"/>
                  <a:pt x="607165" y="609385"/>
                  <a:pt x="609600" y="619125"/>
                </a:cubicBezTo>
                <a:cubicBezTo>
                  <a:pt x="621560" y="666965"/>
                  <a:pt x="614985" y="644806"/>
                  <a:pt x="628650" y="685800"/>
                </a:cubicBezTo>
                <a:cubicBezTo>
                  <a:pt x="631825" y="720725"/>
                  <a:pt x="634077" y="755746"/>
                  <a:pt x="638175" y="790575"/>
                </a:cubicBezTo>
                <a:cubicBezTo>
                  <a:pt x="640432" y="809755"/>
                  <a:pt x="644245" y="828724"/>
                  <a:pt x="647700" y="847725"/>
                </a:cubicBezTo>
                <a:cubicBezTo>
                  <a:pt x="650596" y="863653"/>
                  <a:pt x="655983" y="879208"/>
                  <a:pt x="657225" y="895350"/>
                </a:cubicBezTo>
                <a:cubicBezTo>
                  <a:pt x="659173" y="920675"/>
                  <a:pt x="657225" y="946150"/>
                  <a:pt x="657225" y="97155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4829175" y="4024312"/>
            <a:ext cx="1085850" cy="1676451"/>
          </a:xfrm>
          <a:custGeom>
            <a:avLst/>
            <a:gdLst>
              <a:gd name="connsiteX0" fmla="*/ 1066800 w 1085850"/>
              <a:gd name="connsiteY0" fmla="*/ 1676451 h 1676451"/>
              <a:gd name="connsiteX1" fmla="*/ 1085850 w 1085850"/>
              <a:gd name="connsiteY1" fmla="*/ 1485951 h 1676451"/>
              <a:gd name="connsiteX2" fmla="*/ 1076325 w 1085850"/>
              <a:gd name="connsiteY2" fmla="*/ 1324026 h 1676451"/>
              <a:gd name="connsiteX3" fmla="*/ 1057275 w 1085850"/>
              <a:gd name="connsiteY3" fmla="*/ 1247826 h 1676451"/>
              <a:gd name="connsiteX4" fmla="*/ 1019175 w 1085850"/>
              <a:gd name="connsiteY4" fmla="*/ 1190676 h 1676451"/>
              <a:gd name="connsiteX5" fmla="*/ 952500 w 1085850"/>
              <a:gd name="connsiteY5" fmla="*/ 1085901 h 1676451"/>
              <a:gd name="connsiteX6" fmla="*/ 904875 w 1085850"/>
              <a:gd name="connsiteY6" fmla="*/ 1019226 h 1676451"/>
              <a:gd name="connsiteX7" fmla="*/ 885825 w 1085850"/>
              <a:gd name="connsiteY7" fmla="*/ 962076 h 1676451"/>
              <a:gd name="connsiteX8" fmla="*/ 866775 w 1085850"/>
              <a:gd name="connsiteY8" fmla="*/ 933501 h 1676451"/>
              <a:gd name="connsiteX9" fmla="*/ 857250 w 1085850"/>
              <a:gd name="connsiteY9" fmla="*/ 904926 h 1676451"/>
              <a:gd name="connsiteX10" fmla="*/ 819150 w 1085850"/>
              <a:gd name="connsiteY10" fmla="*/ 847776 h 1676451"/>
              <a:gd name="connsiteX11" fmla="*/ 800100 w 1085850"/>
              <a:gd name="connsiteY11" fmla="*/ 809676 h 1676451"/>
              <a:gd name="connsiteX12" fmla="*/ 781050 w 1085850"/>
              <a:gd name="connsiteY12" fmla="*/ 781101 h 1676451"/>
              <a:gd name="connsiteX13" fmla="*/ 771525 w 1085850"/>
              <a:gd name="connsiteY13" fmla="*/ 752526 h 1676451"/>
              <a:gd name="connsiteX14" fmla="*/ 752475 w 1085850"/>
              <a:gd name="connsiteY14" fmla="*/ 723951 h 1676451"/>
              <a:gd name="connsiteX15" fmla="*/ 733425 w 1085850"/>
              <a:gd name="connsiteY15" fmla="*/ 685851 h 1676451"/>
              <a:gd name="connsiteX16" fmla="*/ 714375 w 1085850"/>
              <a:gd name="connsiteY16" fmla="*/ 657276 h 1676451"/>
              <a:gd name="connsiteX17" fmla="*/ 704850 w 1085850"/>
              <a:gd name="connsiteY17" fmla="*/ 628701 h 1676451"/>
              <a:gd name="connsiteX18" fmla="*/ 685800 w 1085850"/>
              <a:gd name="connsiteY18" fmla="*/ 600126 h 1676451"/>
              <a:gd name="connsiteX19" fmla="*/ 666750 w 1085850"/>
              <a:gd name="connsiteY19" fmla="*/ 552501 h 1676451"/>
              <a:gd name="connsiteX20" fmla="*/ 647700 w 1085850"/>
              <a:gd name="connsiteY20" fmla="*/ 523926 h 1676451"/>
              <a:gd name="connsiteX21" fmla="*/ 638175 w 1085850"/>
              <a:gd name="connsiteY21" fmla="*/ 495351 h 1676451"/>
              <a:gd name="connsiteX22" fmla="*/ 590550 w 1085850"/>
              <a:gd name="connsiteY22" fmla="*/ 438201 h 1676451"/>
              <a:gd name="connsiteX23" fmla="*/ 561975 w 1085850"/>
              <a:gd name="connsiteY23" fmla="*/ 371526 h 1676451"/>
              <a:gd name="connsiteX24" fmla="*/ 533400 w 1085850"/>
              <a:gd name="connsiteY24" fmla="*/ 352476 h 1676451"/>
              <a:gd name="connsiteX25" fmla="*/ 504825 w 1085850"/>
              <a:gd name="connsiteY25" fmla="*/ 314376 h 1676451"/>
              <a:gd name="connsiteX26" fmla="*/ 419100 w 1085850"/>
              <a:gd name="connsiteY26" fmla="*/ 266751 h 1676451"/>
              <a:gd name="connsiteX27" fmla="*/ 361950 w 1085850"/>
              <a:gd name="connsiteY27" fmla="*/ 228651 h 1676451"/>
              <a:gd name="connsiteX28" fmla="*/ 333375 w 1085850"/>
              <a:gd name="connsiteY28" fmla="*/ 209601 h 1676451"/>
              <a:gd name="connsiteX29" fmla="*/ 304800 w 1085850"/>
              <a:gd name="connsiteY29" fmla="*/ 181026 h 1676451"/>
              <a:gd name="connsiteX30" fmla="*/ 266700 w 1085850"/>
              <a:gd name="connsiteY30" fmla="*/ 171501 h 1676451"/>
              <a:gd name="connsiteX31" fmla="*/ 200025 w 1085850"/>
              <a:gd name="connsiteY31" fmla="*/ 104826 h 1676451"/>
              <a:gd name="connsiteX32" fmla="*/ 171450 w 1085850"/>
              <a:gd name="connsiteY32" fmla="*/ 85776 h 1676451"/>
              <a:gd name="connsiteX33" fmla="*/ 142875 w 1085850"/>
              <a:gd name="connsiteY33" fmla="*/ 57201 h 1676451"/>
              <a:gd name="connsiteX34" fmla="*/ 104775 w 1085850"/>
              <a:gd name="connsiteY34" fmla="*/ 47676 h 1676451"/>
              <a:gd name="connsiteX35" fmla="*/ 76200 w 1085850"/>
              <a:gd name="connsiteY35" fmla="*/ 19101 h 1676451"/>
              <a:gd name="connsiteX36" fmla="*/ 0 w 1085850"/>
              <a:gd name="connsiteY36" fmla="*/ 51 h 16764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085850" h="1676451">
                <a:moveTo>
                  <a:pt x="1066800" y="1676451"/>
                </a:moveTo>
                <a:cubicBezTo>
                  <a:pt x="1073267" y="1624719"/>
                  <a:pt x="1085850" y="1532554"/>
                  <a:pt x="1085850" y="1485951"/>
                </a:cubicBezTo>
                <a:cubicBezTo>
                  <a:pt x="1085850" y="1431883"/>
                  <a:pt x="1082767" y="1377709"/>
                  <a:pt x="1076325" y="1324026"/>
                </a:cubicBezTo>
                <a:cubicBezTo>
                  <a:pt x="1073206" y="1298031"/>
                  <a:pt x="1067588" y="1271891"/>
                  <a:pt x="1057275" y="1247826"/>
                </a:cubicBezTo>
                <a:cubicBezTo>
                  <a:pt x="1048256" y="1226782"/>
                  <a:pt x="1029414" y="1211154"/>
                  <a:pt x="1019175" y="1190676"/>
                </a:cubicBezTo>
                <a:cubicBezTo>
                  <a:pt x="975051" y="1102428"/>
                  <a:pt x="1001155" y="1134556"/>
                  <a:pt x="952500" y="1085901"/>
                </a:cubicBezTo>
                <a:cubicBezTo>
                  <a:pt x="924662" y="1002386"/>
                  <a:pt x="972674" y="1132225"/>
                  <a:pt x="904875" y="1019226"/>
                </a:cubicBezTo>
                <a:cubicBezTo>
                  <a:pt x="894544" y="1002007"/>
                  <a:pt x="896964" y="978784"/>
                  <a:pt x="885825" y="962076"/>
                </a:cubicBezTo>
                <a:cubicBezTo>
                  <a:pt x="879475" y="952551"/>
                  <a:pt x="871895" y="943740"/>
                  <a:pt x="866775" y="933501"/>
                </a:cubicBezTo>
                <a:cubicBezTo>
                  <a:pt x="862285" y="924521"/>
                  <a:pt x="862126" y="913703"/>
                  <a:pt x="857250" y="904926"/>
                </a:cubicBezTo>
                <a:cubicBezTo>
                  <a:pt x="846131" y="884912"/>
                  <a:pt x="829389" y="868254"/>
                  <a:pt x="819150" y="847776"/>
                </a:cubicBezTo>
                <a:cubicBezTo>
                  <a:pt x="812800" y="835076"/>
                  <a:pt x="807145" y="822004"/>
                  <a:pt x="800100" y="809676"/>
                </a:cubicBezTo>
                <a:cubicBezTo>
                  <a:pt x="794420" y="799737"/>
                  <a:pt x="786170" y="791340"/>
                  <a:pt x="781050" y="781101"/>
                </a:cubicBezTo>
                <a:cubicBezTo>
                  <a:pt x="776560" y="772121"/>
                  <a:pt x="776015" y="761506"/>
                  <a:pt x="771525" y="752526"/>
                </a:cubicBezTo>
                <a:cubicBezTo>
                  <a:pt x="766405" y="742287"/>
                  <a:pt x="758155" y="733890"/>
                  <a:pt x="752475" y="723951"/>
                </a:cubicBezTo>
                <a:cubicBezTo>
                  <a:pt x="745430" y="711623"/>
                  <a:pt x="740470" y="698179"/>
                  <a:pt x="733425" y="685851"/>
                </a:cubicBezTo>
                <a:cubicBezTo>
                  <a:pt x="727745" y="675912"/>
                  <a:pt x="719495" y="667515"/>
                  <a:pt x="714375" y="657276"/>
                </a:cubicBezTo>
                <a:cubicBezTo>
                  <a:pt x="709885" y="648296"/>
                  <a:pt x="709340" y="637681"/>
                  <a:pt x="704850" y="628701"/>
                </a:cubicBezTo>
                <a:cubicBezTo>
                  <a:pt x="699730" y="618462"/>
                  <a:pt x="690920" y="610365"/>
                  <a:pt x="685800" y="600126"/>
                </a:cubicBezTo>
                <a:cubicBezTo>
                  <a:pt x="678154" y="584833"/>
                  <a:pt x="674396" y="567794"/>
                  <a:pt x="666750" y="552501"/>
                </a:cubicBezTo>
                <a:cubicBezTo>
                  <a:pt x="661630" y="542262"/>
                  <a:pt x="652820" y="534165"/>
                  <a:pt x="647700" y="523926"/>
                </a:cubicBezTo>
                <a:cubicBezTo>
                  <a:pt x="643210" y="514946"/>
                  <a:pt x="642665" y="504331"/>
                  <a:pt x="638175" y="495351"/>
                </a:cubicBezTo>
                <a:cubicBezTo>
                  <a:pt x="624914" y="468829"/>
                  <a:pt x="611616" y="459267"/>
                  <a:pt x="590550" y="438201"/>
                </a:cubicBezTo>
                <a:cubicBezTo>
                  <a:pt x="583933" y="418349"/>
                  <a:pt x="575053" y="387219"/>
                  <a:pt x="561975" y="371526"/>
                </a:cubicBezTo>
                <a:cubicBezTo>
                  <a:pt x="554646" y="362732"/>
                  <a:pt x="541495" y="360571"/>
                  <a:pt x="533400" y="352476"/>
                </a:cubicBezTo>
                <a:cubicBezTo>
                  <a:pt x="522175" y="341251"/>
                  <a:pt x="516690" y="324923"/>
                  <a:pt x="504825" y="314376"/>
                </a:cubicBezTo>
                <a:cubicBezTo>
                  <a:pt x="406530" y="227002"/>
                  <a:pt x="483775" y="302682"/>
                  <a:pt x="419100" y="266751"/>
                </a:cubicBezTo>
                <a:cubicBezTo>
                  <a:pt x="399086" y="255632"/>
                  <a:pt x="381000" y="241351"/>
                  <a:pt x="361950" y="228651"/>
                </a:cubicBezTo>
                <a:cubicBezTo>
                  <a:pt x="352425" y="222301"/>
                  <a:pt x="341470" y="217696"/>
                  <a:pt x="333375" y="209601"/>
                </a:cubicBezTo>
                <a:cubicBezTo>
                  <a:pt x="323850" y="200076"/>
                  <a:pt x="316496" y="187709"/>
                  <a:pt x="304800" y="181026"/>
                </a:cubicBezTo>
                <a:cubicBezTo>
                  <a:pt x="293434" y="174531"/>
                  <a:pt x="279400" y="174676"/>
                  <a:pt x="266700" y="171501"/>
                </a:cubicBezTo>
                <a:cubicBezTo>
                  <a:pt x="244475" y="149276"/>
                  <a:pt x="226177" y="122261"/>
                  <a:pt x="200025" y="104826"/>
                </a:cubicBezTo>
                <a:cubicBezTo>
                  <a:pt x="190500" y="98476"/>
                  <a:pt x="180244" y="93105"/>
                  <a:pt x="171450" y="85776"/>
                </a:cubicBezTo>
                <a:cubicBezTo>
                  <a:pt x="161102" y="77152"/>
                  <a:pt x="154571" y="63884"/>
                  <a:pt x="142875" y="57201"/>
                </a:cubicBezTo>
                <a:cubicBezTo>
                  <a:pt x="131509" y="50706"/>
                  <a:pt x="117475" y="50851"/>
                  <a:pt x="104775" y="47676"/>
                </a:cubicBezTo>
                <a:cubicBezTo>
                  <a:pt x="95250" y="38151"/>
                  <a:pt x="87975" y="25643"/>
                  <a:pt x="76200" y="19101"/>
                </a:cubicBezTo>
                <a:cubicBezTo>
                  <a:pt x="38296" y="-1957"/>
                  <a:pt x="31139" y="51"/>
                  <a:pt x="0" y="5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4381500" y="3914775"/>
            <a:ext cx="3648075" cy="219075"/>
          </a:xfrm>
          <a:custGeom>
            <a:avLst/>
            <a:gdLst>
              <a:gd name="connsiteX0" fmla="*/ 0 w 3648075"/>
              <a:gd name="connsiteY0" fmla="*/ 219075 h 219075"/>
              <a:gd name="connsiteX1" fmla="*/ 285750 w 3648075"/>
              <a:gd name="connsiteY1" fmla="*/ 200025 h 219075"/>
              <a:gd name="connsiteX2" fmla="*/ 581025 w 3648075"/>
              <a:gd name="connsiteY2" fmla="*/ 209550 h 219075"/>
              <a:gd name="connsiteX3" fmla="*/ 1476375 w 3648075"/>
              <a:gd name="connsiteY3" fmla="*/ 200025 h 219075"/>
              <a:gd name="connsiteX4" fmla="*/ 1514475 w 3648075"/>
              <a:gd name="connsiteY4" fmla="*/ 190500 h 219075"/>
              <a:gd name="connsiteX5" fmla="*/ 1847850 w 3648075"/>
              <a:gd name="connsiteY5" fmla="*/ 180975 h 219075"/>
              <a:gd name="connsiteX6" fmla="*/ 1933575 w 3648075"/>
              <a:gd name="connsiteY6" fmla="*/ 161925 h 219075"/>
              <a:gd name="connsiteX7" fmla="*/ 2038350 w 3648075"/>
              <a:gd name="connsiteY7" fmla="*/ 152400 h 219075"/>
              <a:gd name="connsiteX8" fmla="*/ 2209800 w 3648075"/>
              <a:gd name="connsiteY8" fmla="*/ 133350 h 219075"/>
              <a:gd name="connsiteX9" fmla="*/ 2266950 w 3648075"/>
              <a:gd name="connsiteY9" fmla="*/ 123825 h 219075"/>
              <a:gd name="connsiteX10" fmla="*/ 2333625 w 3648075"/>
              <a:gd name="connsiteY10" fmla="*/ 114300 h 219075"/>
              <a:gd name="connsiteX11" fmla="*/ 2505075 w 3648075"/>
              <a:gd name="connsiteY11" fmla="*/ 85725 h 219075"/>
              <a:gd name="connsiteX12" fmla="*/ 2676525 w 3648075"/>
              <a:gd name="connsiteY12" fmla="*/ 76200 h 219075"/>
              <a:gd name="connsiteX13" fmla="*/ 2752725 w 3648075"/>
              <a:gd name="connsiteY13" fmla="*/ 66675 h 219075"/>
              <a:gd name="connsiteX14" fmla="*/ 3609975 w 3648075"/>
              <a:gd name="connsiteY14" fmla="*/ 38100 h 219075"/>
              <a:gd name="connsiteX15" fmla="*/ 3648075 w 3648075"/>
              <a:gd name="connsiteY15" fmla="*/ 0 h 219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648075" h="219075">
                <a:moveTo>
                  <a:pt x="0" y="219075"/>
                </a:moveTo>
                <a:cubicBezTo>
                  <a:pt x="115156" y="196044"/>
                  <a:pt x="82309" y="200025"/>
                  <a:pt x="285750" y="200025"/>
                </a:cubicBezTo>
                <a:cubicBezTo>
                  <a:pt x="384226" y="200025"/>
                  <a:pt x="482600" y="206375"/>
                  <a:pt x="581025" y="209550"/>
                </a:cubicBezTo>
                <a:lnTo>
                  <a:pt x="1476375" y="200025"/>
                </a:lnTo>
                <a:cubicBezTo>
                  <a:pt x="1489463" y="199758"/>
                  <a:pt x="1501401" y="191170"/>
                  <a:pt x="1514475" y="190500"/>
                </a:cubicBezTo>
                <a:cubicBezTo>
                  <a:pt x="1625499" y="184806"/>
                  <a:pt x="1736725" y="184150"/>
                  <a:pt x="1847850" y="180975"/>
                </a:cubicBezTo>
                <a:cubicBezTo>
                  <a:pt x="1876425" y="174625"/>
                  <a:pt x="1904627" y="166267"/>
                  <a:pt x="1933575" y="161925"/>
                </a:cubicBezTo>
                <a:cubicBezTo>
                  <a:pt x="1968256" y="156723"/>
                  <a:pt x="2003467" y="156009"/>
                  <a:pt x="2038350" y="152400"/>
                </a:cubicBezTo>
                <a:cubicBezTo>
                  <a:pt x="2095546" y="146483"/>
                  <a:pt x="2153081" y="142803"/>
                  <a:pt x="2209800" y="133350"/>
                </a:cubicBezTo>
                <a:lnTo>
                  <a:pt x="2266950" y="123825"/>
                </a:lnTo>
                <a:cubicBezTo>
                  <a:pt x="2289140" y="120411"/>
                  <a:pt x="2311480" y="117991"/>
                  <a:pt x="2333625" y="114300"/>
                </a:cubicBezTo>
                <a:cubicBezTo>
                  <a:pt x="2365909" y="108919"/>
                  <a:pt x="2463076" y="89085"/>
                  <a:pt x="2505075" y="85725"/>
                </a:cubicBezTo>
                <a:cubicBezTo>
                  <a:pt x="2562131" y="81161"/>
                  <a:pt x="2619375" y="79375"/>
                  <a:pt x="2676525" y="76200"/>
                </a:cubicBezTo>
                <a:cubicBezTo>
                  <a:pt x="2701925" y="73025"/>
                  <a:pt x="2727141" y="67500"/>
                  <a:pt x="2752725" y="66675"/>
                </a:cubicBezTo>
                <a:cubicBezTo>
                  <a:pt x="3621507" y="38650"/>
                  <a:pt x="3295065" y="101082"/>
                  <a:pt x="3609975" y="38100"/>
                </a:cubicBezTo>
                <a:cubicBezTo>
                  <a:pt x="3644457" y="15112"/>
                  <a:pt x="3633430" y="29289"/>
                  <a:pt x="3648075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5572125" y="3457575"/>
            <a:ext cx="1943100" cy="2533650"/>
          </a:xfrm>
          <a:custGeom>
            <a:avLst/>
            <a:gdLst>
              <a:gd name="connsiteX0" fmla="*/ 0 w 1943100"/>
              <a:gd name="connsiteY0" fmla="*/ 2533650 h 2533650"/>
              <a:gd name="connsiteX1" fmla="*/ 47625 w 1943100"/>
              <a:gd name="connsiteY1" fmla="*/ 2524125 h 2533650"/>
              <a:gd name="connsiteX2" fmla="*/ 95250 w 1943100"/>
              <a:gd name="connsiteY2" fmla="*/ 2476500 h 2533650"/>
              <a:gd name="connsiteX3" fmla="*/ 123825 w 1943100"/>
              <a:gd name="connsiteY3" fmla="*/ 2457450 h 2533650"/>
              <a:gd name="connsiteX4" fmla="*/ 180975 w 1943100"/>
              <a:gd name="connsiteY4" fmla="*/ 2409825 h 2533650"/>
              <a:gd name="connsiteX5" fmla="*/ 200025 w 1943100"/>
              <a:gd name="connsiteY5" fmla="*/ 2381250 h 2533650"/>
              <a:gd name="connsiteX6" fmla="*/ 257175 w 1943100"/>
              <a:gd name="connsiteY6" fmla="*/ 2333625 h 2533650"/>
              <a:gd name="connsiteX7" fmla="*/ 304800 w 1943100"/>
              <a:gd name="connsiteY7" fmla="*/ 2276475 h 2533650"/>
              <a:gd name="connsiteX8" fmla="*/ 314325 w 1943100"/>
              <a:gd name="connsiteY8" fmla="*/ 2247900 h 2533650"/>
              <a:gd name="connsiteX9" fmla="*/ 352425 w 1943100"/>
              <a:gd name="connsiteY9" fmla="*/ 2190750 h 2533650"/>
              <a:gd name="connsiteX10" fmla="*/ 390525 w 1943100"/>
              <a:gd name="connsiteY10" fmla="*/ 2133600 h 2533650"/>
              <a:gd name="connsiteX11" fmla="*/ 400050 w 1943100"/>
              <a:gd name="connsiteY11" fmla="*/ 2105025 h 2533650"/>
              <a:gd name="connsiteX12" fmla="*/ 457200 w 1943100"/>
              <a:gd name="connsiteY12" fmla="*/ 2066925 h 2533650"/>
              <a:gd name="connsiteX13" fmla="*/ 476250 w 1943100"/>
              <a:gd name="connsiteY13" fmla="*/ 2038350 h 2533650"/>
              <a:gd name="connsiteX14" fmla="*/ 533400 w 1943100"/>
              <a:gd name="connsiteY14" fmla="*/ 1990725 h 2533650"/>
              <a:gd name="connsiteX15" fmla="*/ 581025 w 1943100"/>
              <a:gd name="connsiteY15" fmla="*/ 1924050 h 2533650"/>
              <a:gd name="connsiteX16" fmla="*/ 590550 w 1943100"/>
              <a:gd name="connsiteY16" fmla="*/ 1895475 h 2533650"/>
              <a:gd name="connsiteX17" fmla="*/ 638175 w 1943100"/>
              <a:gd name="connsiteY17" fmla="*/ 1838325 h 2533650"/>
              <a:gd name="connsiteX18" fmla="*/ 666750 w 1943100"/>
              <a:gd name="connsiteY18" fmla="*/ 1800225 h 2533650"/>
              <a:gd name="connsiteX19" fmla="*/ 704850 w 1943100"/>
              <a:gd name="connsiteY19" fmla="*/ 1743075 h 2533650"/>
              <a:gd name="connsiteX20" fmla="*/ 733425 w 1943100"/>
              <a:gd name="connsiteY20" fmla="*/ 1714500 h 2533650"/>
              <a:gd name="connsiteX21" fmla="*/ 771525 w 1943100"/>
              <a:gd name="connsiteY21" fmla="*/ 1657350 h 2533650"/>
              <a:gd name="connsiteX22" fmla="*/ 838200 w 1943100"/>
              <a:gd name="connsiteY22" fmla="*/ 1590675 h 2533650"/>
              <a:gd name="connsiteX23" fmla="*/ 857250 w 1943100"/>
              <a:gd name="connsiteY23" fmla="*/ 1552575 h 2533650"/>
              <a:gd name="connsiteX24" fmla="*/ 885825 w 1943100"/>
              <a:gd name="connsiteY24" fmla="*/ 1524000 h 2533650"/>
              <a:gd name="connsiteX25" fmla="*/ 933450 w 1943100"/>
              <a:gd name="connsiteY25" fmla="*/ 1457325 h 2533650"/>
              <a:gd name="connsiteX26" fmla="*/ 942975 w 1943100"/>
              <a:gd name="connsiteY26" fmla="*/ 1419225 h 2533650"/>
              <a:gd name="connsiteX27" fmla="*/ 981075 w 1943100"/>
              <a:gd name="connsiteY27" fmla="*/ 1362075 h 2533650"/>
              <a:gd name="connsiteX28" fmla="*/ 990600 w 1943100"/>
              <a:gd name="connsiteY28" fmla="*/ 1333500 h 2533650"/>
              <a:gd name="connsiteX29" fmla="*/ 1038225 w 1943100"/>
              <a:gd name="connsiteY29" fmla="*/ 1276350 h 2533650"/>
              <a:gd name="connsiteX30" fmla="*/ 1047750 w 1943100"/>
              <a:gd name="connsiteY30" fmla="*/ 1247775 h 2533650"/>
              <a:gd name="connsiteX31" fmla="*/ 1104900 w 1943100"/>
              <a:gd name="connsiteY31" fmla="*/ 1190625 h 2533650"/>
              <a:gd name="connsiteX32" fmla="*/ 1171575 w 1943100"/>
              <a:gd name="connsiteY32" fmla="*/ 1114425 h 2533650"/>
              <a:gd name="connsiteX33" fmla="*/ 1209675 w 1943100"/>
              <a:gd name="connsiteY33" fmla="*/ 1057275 h 2533650"/>
              <a:gd name="connsiteX34" fmla="*/ 1238250 w 1943100"/>
              <a:gd name="connsiteY34" fmla="*/ 1000125 h 2533650"/>
              <a:gd name="connsiteX35" fmla="*/ 1257300 w 1943100"/>
              <a:gd name="connsiteY35" fmla="*/ 962025 h 2533650"/>
              <a:gd name="connsiteX36" fmla="*/ 1323975 w 1943100"/>
              <a:gd name="connsiteY36" fmla="*/ 866775 h 2533650"/>
              <a:gd name="connsiteX37" fmla="*/ 1362075 w 1943100"/>
              <a:gd name="connsiteY37" fmla="*/ 781050 h 2533650"/>
              <a:gd name="connsiteX38" fmla="*/ 1371600 w 1943100"/>
              <a:gd name="connsiteY38" fmla="*/ 752475 h 2533650"/>
              <a:gd name="connsiteX39" fmla="*/ 1409700 w 1943100"/>
              <a:gd name="connsiteY39" fmla="*/ 695325 h 2533650"/>
              <a:gd name="connsiteX40" fmla="*/ 1466850 w 1943100"/>
              <a:gd name="connsiteY40" fmla="*/ 600075 h 2533650"/>
              <a:gd name="connsiteX41" fmla="*/ 1485900 w 1943100"/>
              <a:gd name="connsiteY41" fmla="*/ 571500 h 2533650"/>
              <a:gd name="connsiteX42" fmla="*/ 1543050 w 1943100"/>
              <a:gd name="connsiteY42" fmla="*/ 504825 h 2533650"/>
              <a:gd name="connsiteX43" fmla="*/ 1581150 w 1943100"/>
              <a:gd name="connsiteY43" fmla="*/ 447675 h 2533650"/>
              <a:gd name="connsiteX44" fmla="*/ 1619250 w 1943100"/>
              <a:gd name="connsiteY44" fmla="*/ 400050 h 2533650"/>
              <a:gd name="connsiteX45" fmla="*/ 1685925 w 1943100"/>
              <a:gd name="connsiteY45" fmla="*/ 295275 h 2533650"/>
              <a:gd name="connsiteX46" fmla="*/ 1714500 w 1943100"/>
              <a:gd name="connsiteY46" fmla="*/ 276225 h 2533650"/>
              <a:gd name="connsiteX47" fmla="*/ 1743075 w 1943100"/>
              <a:gd name="connsiteY47" fmla="*/ 238125 h 2533650"/>
              <a:gd name="connsiteX48" fmla="*/ 1838325 w 1943100"/>
              <a:gd name="connsiteY48" fmla="*/ 152400 h 2533650"/>
              <a:gd name="connsiteX49" fmla="*/ 1866900 w 1943100"/>
              <a:gd name="connsiteY49" fmla="*/ 114300 h 2533650"/>
              <a:gd name="connsiteX50" fmla="*/ 1885950 w 1943100"/>
              <a:gd name="connsiteY50" fmla="*/ 85725 h 2533650"/>
              <a:gd name="connsiteX51" fmla="*/ 1914525 w 1943100"/>
              <a:gd name="connsiteY51" fmla="*/ 57150 h 2533650"/>
              <a:gd name="connsiteX52" fmla="*/ 1943100 w 1943100"/>
              <a:gd name="connsiteY52" fmla="*/ 0 h 2533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943100" h="2533650">
                <a:moveTo>
                  <a:pt x="0" y="2533650"/>
                </a:moveTo>
                <a:cubicBezTo>
                  <a:pt x="15875" y="2530475"/>
                  <a:pt x="32466" y="2529809"/>
                  <a:pt x="47625" y="2524125"/>
                </a:cubicBezTo>
                <a:cubicBezTo>
                  <a:pt x="88265" y="2508885"/>
                  <a:pt x="67310" y="2504440"/>
                  <a:pt x="95250" y="2476500"/>
                </a:cubicBezTo>
                <a:cubicBezTo>
                  <a:pt x="103345" y="2468405"/>
                  <a:pt x="114300" y="2463800"/>
                  <a:pt x="123825" y="2457450"/>
                </a:cubicBezTo>
                <a:cubicBezTo>
                  <a:pt x="170237" y="2387832"/>
                  <a:pt x="108466" y="2470249"/>
                  <a:pt x="180975" y="2409825"/>
                </a:cubicBezTo>
                <a:cubicBezTo>
                  <a:pt x="189769" y="2402496"/>
                  <a:pt x="191930" y="2389345"/>
                  <a:pt x="200025" y="2381250"/>
                </a:cubicBezTo>
                <a:cubicBezTo>
                  <a:pt x="274950" y="2306325"/>
                  <a:pt x="179154" y="2427250"/>
                  <a:pt x="257175" y="2333625"/>
                </a:cubicBezTo>
                <a:cubicBezTo>
                  <a:pt x="323480" y="2254059"/>
                  <a:pt x="221318" y="2359957"/>
                  <a:pt x="304800" y="2276475"/>
                </a:cubicBezTo>
                <a:cubicBezTo>
                  <a:pt x="307975" y="2266950"/>
                  <a:pt x="309449" y="2256677"/>
                  <a:pt x="314325" y="2247900"/>
                </a:cubicBezTo>
                <a:cubicBezTo>
                  <a:pt x="325444" y="2227886"/>
                  <a:pt x="352425" y="2190750"/>
                  <a:pt x="352425" y="2190750"/>
                </a:cubicBezTo>
                <a:cubicBezTo>
                  <a:pt x="374300" y="2103250"/>
                  <a:pt x="342686" y="2193399"/>
                  <a:pt x="390525" y="2133600"/>
                </a:cubicBezTo>
                <a:cubicBezTo>
                  <a:pt x="396797" y="2125760"/>
                  <a:pt x="394481" y="2113379"/>
                  <a:pt x="400050" y="2105025"/>
                </a:cubicBezTo>
                <a:cubicBezTo>
                  <a:pt x="420435" y="2074447"/>
                  <a:pt x="427242" y="2076911"/>
                  <a:pt x="457200" y="2066925"/>
                </a:cubicBezTo>
                <a:cubicBezTo>
                  <a:pt x="463550" y="2057400"/>
                  <a:pt x="468155" y="2046445"/>
                  <a:pt x="476250" y="2038350"/>
                </a:cubicBezTo>
                <a:cubicBezTo>
                  <a:pt x="518022" y="1996578"/>
                  <a:pt x="494390" y="2045340"/>
                  <a:pt x="533400" y="1990725"/>
                </a:cubicBezTo>
                <a:cubicBezTo>
                  <a:pt x="596085" y="1902966"/>
                  <a:pt x="506729" y="1998346"/>
                  <a:pt x="581025" y="1924050"/>
                </a:cubicBezTo>
                <a:cubicBezTo>
                  <a:pt x="584200" y="1914525"/>
                  <a:pt x="586060" y="1904455"/>
                  <a:pt x="590550" y="1895475"/>
                </a:cubicBezTo>
                <a:cubicBezTo>
                  <a:pt x="607391" y="1861792"/>
                  <a:pt x="612896" y="1867817"/>
                  <a:pt x="638175" y="1838325"/>
                </a:cubicBezTo>
                <a:cubicBezTo>
                  <a:pt x="648506" y="1826272"/>
                  <a:pt x="657646" y="1813230"/>
                  <a:pt x="666750" y="1800225"/>
                </a:cubicBezTo>
                <a:cubicBezTo>
                  <a:pt x="679880" y="1781468"/>
                  <a:pt x="688661" y="1759264"/>
                  <a:pt x="704850" y="1743075"/>
                </a:cubicBezTo>
                <a:cubicBezTo>
                  <a:pt x="714375" y="1733550"/>
                  <a:pt x="725155" y="1725133"/>
                  <a:pt x="733425" y="1714500"/>
                </a:cubicBezTo>
                <a:cubicBezTo>
                  <a:pt x="747481" y="1696428"/>
                  <a:pt x="755336" y="1673539"/>
                  <a:pt x="771525" y="1657350"/>
                </a:cubicBezTo>
                <a:cubicBezTo>
                  <a:pt x="793750" y="1635125"/>
                  <a:pt x="824144" y="1618788"/>
                  <a:pt x="838200" y="1590675"/>
                </a:cubicBezTo>
                <a:cubicBezTo>
                  <a:pt x="844550" y="1577975"/>
                  <a:pt x="848997" y="1564129"/>
                  <a:pt x="857250" y="1552575"/>
                </a:cubicBezTo>
                <a:cubicBezTo>
                  <a:pt x="865080" y="1541614"/>
                  <a:pt x="877059" y="1534227"/>
                  <a:pt x="885825" y="1524000"/>
                </a:cubicBezTo>
                <a:cubicBezTo>
                  <a:pt x="903547" y="1503325"/>
                  <a:pt x="918373" y="1479940"/>
                  <a:pt x="933450" y="1457325"/>
                </a:cubicBezTo>
                <a:cubicBezTo>
                  <a:pt x="936625" y="1444625"/>
                  <a:pt x="937121" y="1430934"/>
                  <a:pt x="942975" y="1419225"/>
                </a:cubicBezTo>
                <a:cubicBezTo>
                  <a:pt x="953214" y="1398747"/>
                  <a:pt x="973835" y="1383795"/>
                  <a:pt x="981075" y="1362075"/>
                </a:cubicBezTo>
                <a:cubicBezTo>
                  <a:pt x="984250" y="1352550"/>
                  <a:pt x="985031" y="1341854"/>
                  <a:pt x="990600" y="1333500"/>
                </a:cubicBezTo>
                <a:cubicBezTo>
                  <a:pt x="1032731" y="1270303"/>
                  <a:pt x="1007062" y="1338676"/>
                  <a:pt x="1038225" y="1276350"/>
                </a:cubicBezTo>
                <a:cubicBezTo>
                  <a:pt x="1042715" y="1267370"/>
                  <a:pt x="1042769" y="1256492"/>
                  <a:pt x="1047750" y="1247775"/>
                </a:cubicBezTo>
                <a:cubicBezTo>
                  <a:pt x="1069561" y="1209605"/>
                  <a:pt x="1072946" y="1211927"/>
                  <a:pt x="1104900" y="1190625"/>
                </a:cubicBezTo>
                <a:cubicBezTo>
                  <a:pt x="1149350" y="1123950"/>
                  <a:pt x="1123950" y="1146175"/>
                  <a:pt x="1171575" y="1114425"/>
                </a:cubicBezTo>
                <a:cubicBezTo>
                  <a:pt x="1184275" y="1095375"/>
                  <a:pt x="1202435" y="1078995"/>
                  <a:pt x="1209675" y="1057275"/>
                </a:cubicBezTo>
                <a:cubicBezTo>
                  <a:pt x="1227139" y="1004884"/>
                  <a:pt x="1208707" y="1051826"/>
                  <a:pt x="1238250" y="1000125"/>
                </a:cubicBezTo>
                <a:cubicBezTo>
                  <a:pt x="1245295" y="987797"/>
                  <a:pt x="1249775" y="974066"/>
                  <a:pt x="1257300" y="962025"/>
                </a:cubicBezTo>
                <a:cubicBezTo>
                  <a:pt x="1287166" y="914239"/>
                  <a:pt x="1295019" y="924687"/>
                  <a:pt x="1323975" y="866775"/>
                </a:cubicBezTo>
                <a:cubicBezTo>
                  <a:pt x="1345622" y="823482"/>
                  <a:pt x="1343832" y="829697"/>
                  <a:pt x="1362075" y="781050"/>
                </a:cubicBezTo>
                <a:cubicBezTo>
                  <a:pt x="1365600" y="771649"/>
                  <a:pt x="1366724" y="761252"/>
                  <a:pt x="1371600" y="752475"/>
                </a:cubicBezTo>
                <a:cubicBezTo>
                  <a:pt x="1382719" y="732461"/>
                  <a:pt x="1399461" y="715803"/>
                  <a:pt x="1409700" y="695325"/>
                </a:cubicBezTo>
                <a:cubicBezTo>
                  <a:pt x="1438989" y="636747"/>
                  <a:pt x="1420874" y="669039"/>
                  <a:pt x="1466850" y="600075"/>
                </a:cubicBezTo>
                <a:cubicBezTo>
                  <a:pt x="1473200" y="590550"/>
                  <a:pt x="1477805" y="579595"/>
                  <a:pt x="1485900" y="571500"/>
                </a:cubicBezTo>
                <a:cubicBezTo>
                  <a:pt x="1525700" y="531700"/>
                  <a:pt x="1506393" y="553701"/>
                  <a:pt x="1543050" y="504825"/>
                </a:cubicBezTo>
                <a:cubicBezTo>
                  <a:pt x="1565698" y="436881"/>
                  <a:pt x="1533584" y="519024"/>
                  <a:pt x="1581150" y="447675"/>
                </a:cubicBezTo>
                <a:cubicBezTo>
                  <a:pt x="1617956" y="392466"/>
                  <a:pt x="1555343" y="442655"/>
                  <a:pt x="1619250" y="400050"/>
                </a:cubicBezTo>
                <a:cubicBezTo>
                  <a:pt x="1627011" y="387114"/>
                  <a:pt x="1677863" y="300649"/>
                  <a:pt x="1685925" y="295275"/>
                </a:cubicBezTo>
                <a:cubicBezTo>
                  <a:pt x="1695450" y="288925"/>
                  <a:pt x="1706405" y="284320"/>
                  <a:pt x="1714500" y="276225"/>
                </a:cubicBezTo>
                <a:cubicBezTo>
                  <a:pt x="1725725" y="265000"/>
                  <a:pt x="1731850" y="249350"/>
                  <a:pt x="1743075" y="238125"/>
                </a:cubicBezTo>
                <a:cubicBezTo>
                  <a:pt x="1807177" y="174023"/>
                  <a:pt x="1762400" y="253634"/>
                  <a:pt x="1838325" y="152400"/>
                </a:cubicBezTo>
                <a:cubicBezTo>
                  <a:pt x="1847850" y="139700"/>
                  <a:pt x="1857673" y="127218"/>
                  <a:pt x="1866900" y="114300"/>
                </a:cubicBezTo>
                <a:cubicBezTo>
                  <a:pt x="1873554" y="104985"/>
                  <a:pt x="1878621" y="94519"/>
                  <a:pt x="1885950" y="85725"/>
                </a:cubicBezTo>
                <a:cubicBezTo>
                  <a:pt x="1894574" y="75377"/>
                  <a:pt x="1905000" y="66675"/>
                  <a:pt x="1914525" y="57150"/>
                </a:cubicBezTo>
                <a:cubicBezTo>
                  <a:pt x="1926228" y="10338"/>
                  <a:pt x="1914793" y="28307"/>
                  <a:pt x="1943100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3152775" y="5114925"/>
            <a:ext cx="323896" cy="638175"/>
          </a:xfrm>
          <a:custGeom>
            <a:avLst/>
            <a:gdLst>
              <a:gd name="connsiteX0" fmla="*/ 0 w 323896"/>
              <a:gd name="connsiteY0" fmla="*/ 638175 h 638175"/>
              <a:gd name="connsiteX1" fmla="*/ 57150 w 323896"/>
              <a:gd name="connsiteY1" fmla="*/ 542925 h 638175"/>
              <a:gd name="connsiteX2" fmla="*/ 104775 w 323896"/>
              <a:gd name="connsiteY2" fmla="*/ 457200 h 638175"/>
              <a:gd name="connsiteX3" fmla="*/ 123825 w 323896"/>
              <a:gd name="connsiteY3" fmla="*/ 409575 h 638175"/>
              <a:gd name="connsiteX4" fmla="*/ 161925 w 323896"/>
              <a:gd name="connsiteY4" fmla="*/ 323850 h 638175"/>
              <a:gd name="connsiteX5" fmla="*/ 180975 w 323896"/>
              <a:gd name="connsiteY5" fmla="*/ 238125 h 638175"/>
              <a:gd name="connsiteX6" fmla="*/ 190500 w 323896"/>
              <a:gd name="connsiteY6" fmla="*/ 200025 h 638175"/>
              <a:gd name="connsiteX7" fmla="*/ 209550 w 323896"/>
              <a:gd name="connsiteY7" fmla="*/ 171450 h 638175"/>
              <a:gd name="connsiteX8" fmla="*/ 228600 w 323896"/>
              <a:gd name="connsiteY8" fmla="*/ 95250 h 638175"/>
              <a:gd name="connsiteX9" fmla="*/ 247650 w 323896"/>
              <a:gd name="connsiteY9" fmla="*/ 0 h 638175"/>
              <a:gd name="connsiteX10" fmla="*/ 276225 w 323896"/>
              <a:gd name="connsiteY10" fmla="*/ 276225 h 638175"/>
              <a:gd name="connsiteX11" fmla="*/ 285750 w 323896"/>
              <a:gd name="connsiteY11" fmla="*/ 333375 h 638175"/>
              <a:gd name="connsiteX12" fmla="*/ 304800 w 323896"/>
              <a:gd name="connsiteY12" fmla="*/ 447675 h 638175"/>
              <a:gd name="connsiteX13" fmla="*/ 323850 w 323896"/>
              <a:gd name="connsiteY13" fmla="*/ 609600 h 638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23896" h="638175">
                <a:moveTo>
                  <a:pt x="0" y="638175"/>
                </a:moveTo>
                <a:cubicBezTo>
                  <a:pt x="77461" y="521983"/>
                  <a:pt x="8335" y="630792"/>
                  <a:pt x="57150" y="542925"/>
                </a:cubicBezTo>
                <a:cubicBezTo>
                  <a:pt x="83865" y="494837"/>
                  <a:pt x="84475" y="502875"/>
                  <a:pt x="104775" y="457200"/>
                </a:cubicBezTo>
                <a:cubicBezTo>
                  <a:pt x="111719" y="441576"/>
                  <a:pt x="116881" y="425199"/>
                  <a:pt x="123825" y="409575"/>
                </a:cubicBezTo>
                <a:cubicBezTo>
                  <a:pt x="145954" y="359785"/>
                  <a:pt x="143102" y="380320"/>
                  <a:pt x="161925" y="323850"/>
                </a:cubicBezTo>
                <a:cubicBezTo>
                  <a:pt x="169668" y="300621"/>
                  <a:pt x="175942" y="260773"/>
                  <a:pt x="180975" y="238125"/>
                </a:cubicBezTo>
                <a:cubicBezTo>
                  <a:pt x="183815" y="225346"/>
                  <a:pt x="185343" y="212057"/>
                  <a:pt x="190500" y="200025"/>
                </a:cubicBezTo>
                <a:cubicBezTo>
                  <a:pt x="195009" y="189503"/>
                  <a:pt x="203200" y="180975"/>
                  <a:pt x="209550" y="171450"/>
                </a:cubicBezTo>
                <a:cubicBezTo>
                  <a:pt x="215900" y="146050"/>
                  <a:pt x="223465" y="120923"/>
                  <a:pt x="228600" y="95250"/>
                </a:cubicBezTo>
                <a:cubicBezTo>
                  <a:pt x="250490" y="-14199"/>
                  <a:pt x="226131" y="64558"/>
                  <a:pt x="247650" y="0"/>
                </a:cubicBezTo>
                <a:cubicBezTo>
                  <a:pt x="313477" y="98740"/>
                  <a:pt x="259388" y="6827"/>
                  <a:pt x="276225" y="276225"/>
                </a:cubicBezTo>
                <a:cubicBezTo>
                  <a:pt x="277430" y="295500"/>
                  <a:pt x="283198" y="314232"/>
                  <a:pt x="285750" y="333375"/>
                </a:cubicBezTo>
                <a:cubicBezTo>
                  <a:pt x="299928" y="439713"/>
                  <a:pt x="284945" y="388111"/>
                  <a:pt x="304800" y="447675"/>
                </a:cubicBezTo>
                <a:cubicBezTo>
                  <a:pt x="325781" y="584052"/>
                  <a:pt x="323850" y="529739"/>
                  <a:pt x="323850" y="6096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3286125" y="5514975"/>
            <a:ext cx="142875" cy="10738"/>
          </a:xfrm>
          <a:custGeom>
            <a:avLst/>
            <a:gdLst>
              <a:gd name="connsiteX0" fmla="*/ 0 w 142875"/>
              <a:gd name="connsiteY0" fmla="*/ 0 h 10738"/>
              <a:gd name="connsiteX1" fmla="*/ 142875 w 142875"/>
              <a:gd name="connsiteY1" fmla="*/ 9525 h 10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42875" h="10738">
                <a:moveTo>
                  <a:pt x="0" y="0"/>
                </a:moveTo>
                <a:cubicBezTo>
                  <a:pt x="78758" y="15752"/>
                  <a:pt x="31436" y="9525"/>
                  <a:pt x="142875" y="952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6276975" y="5495925"/>
            <a:ext cx="47627" cy="666750"/>
          </a:xfrm>
          <a:custGeom>
            <a:avLst/>
            <a:gdLst>
              <a:gd name="connsiteX0" fmla="*/ 0 w 47627"/>
              <a:gd name="connsiteY0" fmla="*/ 666750 h 666750"/>
              <a:gd name="connsiteX1" fmla="*/ 19050 w 47627"/>
              <a:gd name="connsiteY1" fmla="*/ 609600 h 666750"/>
              <a:gd name="connsiteX2" fmla="*/ 28575 w 47627"/>
              <a:gd name="connsiteY2" fmla="*/ 323850 h 666750"/>
              <a:gd name="connsiteX3" fmla="*/ 38100 w 47627"/>
              <a:gd name="connsiteY3" fmla="*/ 247650 h 666750"/>
              <a:gd name="connsiteX4" fmla="*/ 47625 w 47627"/>
              <a:gd name="connsiteY4" fmla="*/ 0 h 666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627" h="666750">
                <a:moveTo>
                  <a:pt x="0" y="666750"/>
                </a:moveTo>
                <a:cubicBezTo>
                  <a:pt x="6350" y="647700"/>
                  <a:pt x="17382" y="629611"/>
                  <a:pt x="19050" y="609600"/>
                </a:cubicBezTo>
                <a:cubicBezTo>
                  <a:pt x="26964" y="514626"/>
                  <a:pt x="23566" y="419021"/>
                  <a:pt x="28575" y="323850"/>
                </a:cubicBezTo>
                <a:cubicBezTo>
                  <a:pt x="29920" y="298288"/>
                  <a:pt x="34925" y="273050"/>
                  <a:pt x="38100" y="247650"/>
                </a:cubicBezTo>
                <a:cubicBezTo>
                  <a:pt x="48039" y="19059"/>
                  <a:pt x="47625" y="101669"/>
                  <a:pt x="47625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6324600" y="5457280"/>
            <a:ext cx="343792" cy="381744"/>
          </a:xfrm>
          <a:custGeom>
            <a:avLst/>
            <a:gdLst>
              <a:gd name="connsiteX0" fmla="*/ 0 w 343792"/>
              <a:gd name="connsiteY0" fmla="*/ 29120 h 381744"/>
              <a:gd name="connsiteX1" fmla="*/ 228600 w 343792"/>
              <a:gd name="connsiteY1" fmla="*/ 19595 h 381744"/>
              <a:gd name="connsiteX2" fmla="*/ 257175 w 343792"/>
              <a:gd name="connsiteY2" fmla="*/ 48170 h 381744"/>
              <a:gd name="connsiteX3" fmla="*/ 285750 w 343792"/>
              <a:gd name="connsiteY3" fmla="*/ 67220 h 381744"/>
              <a:gd name="connsiteX4" fmla="*/ 323850 w 343792"/>
              <a:gd name="connsiteY4" fmla="*/ 133895 h 381744"/>
              <a:gd name="connsiteX5" fmla="*/ 342900 w 343792"/>
              <a:gd name="connsiteY5" fmla="*/ 181520 h 381744"/>
              <a:gd name="connsiteX6" fmla="*/ 333375 w 343792"/>
              <a:gd name="connsiteY6" fmla="*/ 324395 h 381744"/>
              <a:gd name="connsiteX7" fmla="*/ 276225 w 343792"/>
              <a:gd name="connsiteY7" fmla="*/ 343445 h 381744"/>
              <a:gd name="connsiteX8" fmla="*/ 247650 w 343792"/>
              <a:gd name="connsiteY8" fmla="*/ 352970 h 381744"/>
              <a:gd name="connsiteX9" fmla="*/ 47625 w 343792"/>
              <a:gd name="connsiteY9" fmla="*/ 362495 h 381744"/>
              <a:gd name="connsiteX10" fmla="*/ 0 w 343792"/>
              <a:gd name="connsiteY10" fmla="*/ 381545 h 3817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3792" h="381744">
                <a:moveTo>
                  <a:pt x="0" y="29120"/>
                </a:moveTo>
                <a:cubicBezTo>
                  <a:pt x="91266" y="-7387"/>
                  <a:pt x="74525" y="-8419"/>
                  <a:pt x="228600" y="19595"/>
                </a:cubicBezTo>
                <a:cubicBezTo>
                  <a:pt x="241853" y="22005"/>
                  <a:pt x="246827" y="39546"/>
                  <a:pt x="257175" y="48170"/>
                </a:cubicBezTo>
                <a:cubicBezTo>
                  <a:pt x="265969" y="55499"/>
                  <a:pt x="276225" y="60870"/>
                  <a:pt x="285750" y="67220"/>
                </a:cubicBezTo>
                <a:cubicBezTo>
                  <a:pt x="308805" y="136385"/>
                  <a:pt x="275796" y="47397"/>
                  <a:pt x="323850" y="133895"/>
                </a:cubicBezTo>
                <a:cubicBezTo>
                  <a:pt x="332153" y="148841"/>
                  <a:pt x="336550" y="165645"/>
                  <a:pt x="342900" y="181520"/>
                </a:cubicBezTo>
                <a:cubicBezTo>
                  <a:pt x="339725" y="229145"/>
                  <a:pt x="351548" y="280259"/>
                  <a:pt x="333375" y="324395"/>
                </a:cubicBezTo>
                <a:cubicBezTo>
                  <a:pt x="325729" y="342963"/>
                  <a:pt x="295275" y="337095"/>
                  <a:pt x="276225" y="343445"/>
                </a:cubicBezTo>
                <a:cubicBezTo>
                  <a:pt x="266700" y="346620"/>
                  <a:pt x="257679" y="352492"/>
                  <a:pt x="247650" y="352970"/>
                </a:cubicBezTo>
                <a:lnTo>
                  <a:pt x="47625" y="362495"/>
                </a:lnTo>
                <a:cubicBezTo>
                  <a:pt x="13766" y="385067"/>
                  <a:pt x="30498" y="381545"/>
                  <a:pt x="0" y="38154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6276975" y="5857875"/>
            <a:ext cx="421560" cy="361950"/>
          </a:xfrm>
          <a:custGeom>
            <a:avLst/>
            <a:gdLst>
              <a:gd name="connsiteX0" fmla="*/ 19050 w 421560"/>
              <a:gd name="connsiteY0" fmla="*/ 0 h 361950"/>
              <a:gd name="connsiteX1" fmla="*/ 200025 w 421560"/>
              <a:gd name="connsiteY1" fmla="*/ 9525 h 361950"/>
              <a:gd name="connsiteX2" fmla="*/ 314325 w 421560"/>
              <a:gd name="connsiteY2" fmla="*/ 57150 h 361950"/>
              <a:gd name="connsiteX3" fmla="*/ 352425 w 421560"/>
              <a:gd name="connsiteY3" fmla="*/ 85725 h 361950"/>
              <a:gd name="connsiteX4" fmla="*/ 409575 w 421560"/>
              <a:gd name="connsiteY4" fmla="*/ 133350 h 361950"/>
              <a:gd name="connsiteX5" fmla="*/ 409575 w 421560"/>
              <a:gd name="connsiteY5" fmla="*/ 266700 h 361950"/>
              <a:gd name="connsiteX6" fmla="*/ 371475 w 421560"/>
              <a:gd name="connsiteY6" fmla="*/ 295275 h 361950"/>
              <a:gd name="connsiteX7" fmla="*/ 352425 w 421560"/>
              <a:gd name="connsiteY7" fmla="*/ 323850 h 361950"/>
              <a:gd name="connsiteX8" fmla="*/ 314325 w 421560"/>
              <a:gd name="connsiteY8" fmla="*/ 342900 h 361950"/>
              <a:gd name="connsiteX9" fmla="*/ 257175 w 421560"/>
              <a:gd name="connsiteY9" fmla="*/ 361950 h 361950"/>
              <a:gd name="connsiteX10" fmla="*/ 76200 w 421560"/>
              <a:gd name="connsiteY10" fmla="*/ 352425 h 361950"/>
              <a:gd name="connsiteX11" fmla="*/ 38100 w 421560"/>
              <a:gd name="connsiteY11" fmla="*/ 342900 h 361950"/>
              <a:gd name="connsiteX12" fmla="*/ 0 w 421560"/>
              <a:gd name="connsiteY12" fmla="*/ 314325 h 361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560" h="361950">
                <a:moveTo>
                  <a:pt x="19050" y="0"/>
                </a:moveTo>
                <a:cubicBezTo>
                  <a:pt x="79375" y="3175"/>
                  <a:pt x="140224" y="982"/>
                  <a:pt x="200025" y="9525"/>
                </a:cubicBezTo>
                <a:cubicBezTo>
                  <a:pt x="252654" y="17043"/>
                  <a:pt x="277394" y="30771"/>
                  <a:pt x="314325" y="57150"/>
                </a:cubicBezTo>
                <a:cubicBezTo>
                  <a:pt x="327243" y="66377"/>
                  <a:pt x="339507" y="76498"/>
                  <a:pt x="352425" y="85725"/>
                </a:cubicBezTo>
                <a:cubicBezTo>
                  <a:pt x="398839" y="118878"/>
                  <a:pt x="365103" y="88878"/>
                  <a:pt x="409575" y="133350"/>
                </a:cubicBezTo>
                <a:cubicBezTo>
                  <a:pt x="419057" y="180760"/>
                  <a:pt x="430978" y="215334"/>
                  <a:pt x="409575" y="266700"/>
                </a:cubicBezTo>
                <a:cubicBezTo>
                  <a:pt x="403469" y="281354"/>
                  <a:pt x="382700" y="284050"/>
                  <a:pt x="371475" y="295275"/>
                </a:cubicBezTo>
                <a:cubicBezTo>
                  <a:pt x="363380" y="303370"/>
                  <a:pt x="361219" y="316521"/>
                  <a:pt x="352425" y="323850"/>
                </a:cubicBezTo>
                <a:cubicBezTo>
                  <a:pt x="341517" y="332940"/>
                  <a:pt x="327508" y="337627"/>
                  <a:pt x="314325" y="342900"/>
                </a:cubicBezTo>
                <a:cubicBezTo>
                  <a:pt x="295681" y="350358"/>
                  <a:pt x="257175" y="361950"/>
                  <a:pt x="257175" y="361950"/>
                </a:cubicBezTo>
                <a:cubicBezTo>
                  <a:pt x="196850" y="358775"/>
                  <a:pt x="136381" y="357658"/>
                  <a:pt x="76200" y="352425"/>
                </a:cubicBezTo>
                <a:cubicBezTo>
                  <a:pt x="63158" y="351291"/>
                  <a:pt x="50132" y="348057"/>
                  <a:pt x="38100" y="342900"/>
                </a:cubicBezTo>
                <a:cubicBezTo>
                  <a:pt x="19252" y="334822"/>
                  <a:pt x="12339" y="326664"/>
                  <a:pt x="0" y="31432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6753225" y="3305175"/>
            <a:ext cx="323857" cy="523875"/>
          </a:xfrm>
          <a:custGeom>
            <a:avLst/>
            <a:gdLst>
              <a:gd name="connsiteX0" fmla="*/ 314325 w 323857"/>
              <a:gd name="connsiteY0" fmla="*/ 66675 h 523875"/>
              <a:gd name="connsiteX1" fmla="*/ 304800 w 323857"/>
              <a:gd name="connsiteY1" fmla="*/ 123825 h 523875"/>
              <a:gd name="connsiteX2" fmla="*/ 295275 w 323857"/>
              <a:gd name="connsiteY2" fmla="*/ 76200 h 523875"/>
              <a:gd name="connsiteX3" fmla="*/ 228600 w 323857"/>
              <a:gd name="connsiteY3" fmla="*/ 0 h 523875"/>
              <a:gd name="connsiteX4" fmla="*/ 47625 w 323857"/>
              <a:gd name="connsiteY4" fmla="*/ 19050 h 523875"/>
              <a:gd name="connsiteX5" fmla="*/ 38100 w 323857"/>
              <a:gd name="connsiteY5" fmla="*/ 47625 h 523875"/>
              <a:gd name="connsiteX6" fmla="*/ 19050 w 323857"/>
              <a:gd name="connsiteY6" fmla="*/ 76200 h 523875"/>
              <a:gd name="connsiteX7" fmla="*/ 0 w 323857"/>
              <a:gd name="connsiteY7" fmla="*/ 142875 h 523875"/>
              <a:gd name="connsiteX8" fmla="*/ 9525 w 323857"/>
              <a:gd name="connsiteY8" fmla="*/ 333375 h 523875"/>
              <a:gd name="connsiteX9" fmla="*/ 28575 w 323857"/>
              <a:gd name="connsiteY9" fmla="*/ 390525 h 523875"/>
              <a:gd name="connsiteX10" fmla="*/ 57150 w 323857"/>
              <a:gd name="connsiteY10" fmla="*/ 419100 h 523875"/>
              <a:gd name="connsiteX11" fmla="*/ 85725 w 323857"/>
              <a:gd name="connsiteY11" fmla="*/ 476250 h 523875"/>
              <a:gd name="connsiteX12" fmla="*/ 142875 w 323857"/>
              <a:gd name="connsiteY12" fmla="*/ 504825 h 523875"/>
              <a:gd name="connsiteX13" fmla="*/ 171450 w 323857"/>
              <a:gd name="connsiteY13" fmla="*/ 523875 h 523875"/>
              <a:gd name="connsiteX14" fmla="*/ 266700 w 323857"/>
              <a:gd name="connsiteY14" fmla="*/ 514350 h 523875"/>
              <a:gd name="connsiteX15" fmla="*/ 295275 w 323857"/>
              <a:gd name="connsiteY15" fmla="*/ 504825 h 523875"/>
              <a:gd name="connsiteX16" fmla="*/ 314325 w 323857"/>
              <a:gd name="connsiteY16" fmla="*/ 476250 h 523875"/>
              <a:gd name="connsiteX17" fmla="*/ 323850 w 323857"/>
              <a:gd name="connsiteY17" fmla="*/ 419100 h 523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323857" h="523875">
                <a:moveTo>
                  <a:pt x="314325" y="66675"/>
                </a:moveTo>
                <a:cubicBezTo>
                  <a:pt x="311150" y="85725"/>
                  <a:pt x="322074" y="115188"/>
                  <a:pt x="304800" y="123825"/>
                </a:cubicBezTo>
                <a:cubicBezTo>
                  <a:pt x="290320" y="131065"/>
                  <a:pt x="301850" y="90994"/>
                  <a:pt x="295275" y="76200"/>
                </a:cubicBezTo>
                <a:cubicBezTo>
                  <a:pt x="284781" y="52589"/>
                  <a:pt x="245277" y="16677"/>
                  <a:pt x="228600" y="0"/>
                </a:cubicBezTo>
                <a:cubicBezTo>
                  <a:pt x="168275" y="6350"/>
                  <a:pt x="106472" y="4338"/>
                  <a:pt x="47625" y="19050"/>
                </a:cubicBezTo>
                <a:cubicBezTo>
                  <a:pt x="37885" y="21485"/>
                  <a:pt x="42590" y="38645"/>
                  <a:pt x="38100" y="47625"/>
                </a:cubicBezTo>
                <a:cubicBezTo>
                  <a:pt x="32980" y="57864"/>
                  <a:pt x="24170" y="65961"/>
                  <a:pt x="19050" y="76200"/>
                </a:cubicBezTo>
                <a:cubicBezTo>
                  <a:pt x="12218" y="89865"/>
                  <a:pt x="3052" y="130668"/>
                  <a:pt x="0" y="142875"/>
                </a:cubicBezTo>
                <a:cubicBezTo>
                  <a:pt x="3175" y="206375"/>
                  <a:pt x="2237" y="270215"/>
                  <a:pt x="9525" y="333375"/>
                </a:cubicBezTo>
                <a:cubicBezTo>
                  <a:pt x="11827" y="353323"/>
                  <a:pt x="14376" y="376326"/>
                  <a:pt x="28575" y="390525"/>
                </a:cubicBezTo>
                <a:lnTo>
                  <a:pt x="57150" y="419100"/>
                </a:lnTo>
                <a:cubicBezTo>
                  <a:pt x="64897" y="442341"/>
                  <a:pt x="67261" y="457786"/>
                  <a:pt x="85725" y="476250"/>
                </a:cubicBezTo>
                <a:cubicBezTo>
                  <a:pt x="113022" y="503547"/>
                  <a:pt x="111887" y="489331"/>
                  <a:pt x="142875" y="504825"/>
                </a:cubicBezTo>
                <a:cubicBezTo>
                  <a:pt x="153114" y="509945"/>
                  <a:pt x="161925" y="517525"/>
                  <a:pt x="171450" y="523875"/>
                </a:cubicBezTo>
                <a:cubicBezTo>
                  <a:pt x="203200" y="520700"/>
                  <a:pt x="235163" y="519202"/>
                  <a:pt x="266700" y="514350"/>
                </a:cubicBezTo>
                <a:cubicBezTo>
                  <a:pt x="276623" y="512823"/>
                  <a:pt x="287435" y="511097"/>
                  <a:pt x="295275" y="504825"/>
                </a:cubicBezTo>
                <a:cubicBezTo>
                  <a:pt x="304214" y="497674"/>
                  <a:pt x="307975" y="485775"/>
                  <a:pt x="314325" y="476250"/>
                </a:cubicBezTo>
                <a:cubicBezTo>
                  <a:pt x="324473" y="425512"/>
                  <a:pt x="323850" y="444814"/>
                  <a:pt x="323850" y="4191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4667250" y="3467100"/>
            <a:ext cx="16959" cy="457200"/>
          </a:xfrm>
          <a:custGeom>
            <a:avLst/>
            <a:gdLst>
              <a:gd name="connsiteX0" fmla="*/ 0 w 16959"/>
              <a:gd name="connsiteY0" fmla="*/ 0 h 457200"/>
              <a:gd name="connsiteX1" fmla="*/ 9525 w 16959"/>
              <a:gd name="connsiteY1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6959" h="457200">
                <a:moveTo>
                  <a:pt x="0" y="0"/>
                </a:moveTo>
                <a:cubicBezTo>
                  <a:pt x="31448" y="188686"/>
                  <a:pt x="9525" y="37837"/>
                  <a:pt x="9525" y="4572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4667250" y="3457575"/>
            <a:ext cx="314325" cy="466725"/>
          </a:xfrm>
          <a:custGeom>
            <a:avLst/>
            <a:gdLst>
              <a:gd name="connsiteX0" fmla="*/ 0 w 314325"/>
              <a:gd name="connsiteY0" fmla="*/ 0 h 466725"/>
              <a:gd name="connsiteX1" fmla="*/ 171450 w 314325"/>
              <a:gd name="connsiteY1" fmla="*/ 9525 h 466725"/>
              <a:gd name="connsiteX2" fmla="*/ 228600 w 314325"/>
              <a:gd name="connsiteY2" fmla="*/ 28575 h 466725"/>
              <a:gd name="connsiteX3" fmla="*/ 285750 w 314325"/>
              <a:gd name="connsiteY3" fmla="*/ 66675 h 466725"/>
              <a:gd name="connsiteX4" fmla="*/ 304800 w 314325"/>
              <a:gd name="connsiteY4" fmla="*/ 123825 h 466725"/>
              <a:gd name="connsiteX5" fmla="*/ 314325 w 314325"/>
              <a:gd name="connsiteY5" fmla="*/ 152400 h 466725"/>
              <a:gd name="connsiteX6" fmla="*/ 304800 w 314325"/>
              <a:gd name="connsiteY6" fmla="*/ 314325 h 466725"/>
              <a:gd name="connsiteX7" fmla="*/ 209550 w 314325"/>
              <a:gd name="connsiteY7" fmla="*/ 390525 h 466725"/>
              <a:gd name="connsiteX8" fmla="*/ 180975 w 314325"/>
              <a:gd name="connsiteY8" fmla="*/ 400050 h 466725"/>
              <a:gd name="connsiteX9" fmla="*/ 152400 w 314325"/>
              <a:gd name="connsiteY9" fmla="*/ 409575 h 466725"/>
              <a:gd name="connsiteX10" fmla="*/ 114300 w 314325"/>
              <a:gd name="connsiteY10" fmla="*/ 428625 h 466725"/>
              <a:gd name="connsiteX11" fmla="*/ 57150 w 314325"/>
              <a:gd name="connsiteY11" fmla="*/ 447675 h 466725"/>
              <a:gd name="connsiteX12" fmla="*/ 19050 w 314325"/>
              <a:gd name="connsiteY12" fmla="*/ 466725 h 466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4325" h="466725">
                <a:moveTo>
                  <a:pt x="0" y="0"/>
                </a:moveTo>
                <a:cubicBezTo>
                  <a:pt x="57150" y="3175"/>
                  <a:pt x="114654" y="2425"/>
                  <a:pt x="171450" y="9525"/>
                </a:cubicBezTo>
                <a:cubicBezTo>
                  <a:pt x="191375" y="12016"/>
                  <a:pt x="211892" y="17436"/>
                  <a:pt x="228600" y="28575"/>
                </a:cubicBezTo>
                <a:lnTo>
                  <a:pt x="285750" y="66675"/>
                </a:lnTo>
                <a:lnTo>
                  <a:pt x="304800" y="123825"/>
                </a:lnTo>
                <a:lnTo>
                  <a:pt x="314325" y="152400"/>
                </a:lnTo>
                <a:cubicBezTo>
                  <a:pt x="311150" y="206375"/>
                  <a:pt x="316286" y="261491"/>
                  <a:pt x="304800" y="314325"/>
                </a:cubicBezTo>
                <a:cubicBezTo>
                  <a:pt x="291336" y="376258"/>
                  <a:pt x="257044" y="374694"/>
                  <a:pt x="209550" y="390525"/>
                </a:cubicBezTo>
                <a:lnTo>
                  <a:pt x="180975" y="400050"/>
                </a:lnTo>
                <a:cubicBezTo>
                  <a:pt x="171450" y="403225"/>
                  <a:pt x="161380" y="405085"/>
                  <a:pt x="152400" y="409575"/>
                </a:cubicBezTo>
                <a:cubicBezTo>
                  <a:pt x="139700" y="415925"/>
                  <a:pt x="127483" y="423352"/>
                  <a:pt x="114300" y="428625"/>
                </a:cubicBezTo>
                <a:cubicBezTo>
                  <a:pt x="95656" y="436083"/>
                  <a:pt x="76200" y="441325"/>
                  <a:pt x="57150" y="447675"/>
                </a:cubicBezTo>
                <a:cubicBezTo>
                  <a:pt x="24315" y="458620"/>
                  <a:pt x="35675" y="450100"/>
                  <a:pt x="19050" y="46672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3940260" y="5323930"/>
            <a:ext cx="395760" cy="266700"/>
          </a:xfrm>
          <a:custGeom>
            <a:avLst/>
            <a:gdLst>
              <a:gd name="connsiteX0" fmla="*/ 310035 w 395760"/>
              <a:gd name="connsiteY0" fmla="*/ 0 h 266700"/>
              <a:gd name="connsiteX1" fmla="*/ 300510 w 395760"/>
              <a:gd name="connsiteY1" fmla="*/ 57150 h 266700"/>
              <a:gd name="connsiteX2" fmla="*/ 281460 w 395760"/>
              <a:gd name="connsiteY2" fmla="*/ 114300 h 266700"/>
              <a:gd name="connsiteX3" fmla="*/ 271935 w 395760"/>
              <a:gd name="connsiteY3" fmla="*/ 142875 h 266700"/>
              <a:gd name="connsiteX4" fmla="*/ 262410 w 395760"/>
              <a:gd name="connsiteY4" fmla="*/ 171450 h 266700"/>
              <a:gd name="connsiteX5" fmla="*/ 233835 w 395760"/>
              <a:gd name="connsiteY5" fmla="*/ 190500 h 266700"/>
              <a:gd name="connsiteX6" fmla="*/ 224310 w 395760"/>
              <a:gd name="connsiteY6" fmla="*/ 219075 h 266700"/>
              <a:gd name="connsiteX7" fmla="*/ 129060 w 395760"/>
              <a:gd name="connsiteY7" fmla="*/ 266700 h 266700"/>
              <a:gd name="connsiteX8" fmla="*/ 5235 w 395760"/>
              <a:gd name="connsiteY8" fmla="*/ 247650 h 266700"/>
              <a:gd name="connsiteX9" fmla="*/ 14760 w 395760"/>
              <a:gd name="connsiteY9" fmla="*/ 200025 h 266700"/>
              <a:gd name="connsiteX10" fmla="*/ 62385 w 395760"/>
              <a:gd name="connsiteY10" fmla="*/ 142875 h 266700"/>
              <a:gd name="connsiteX11" fmla="*/ 110010 w 395760"/>
              <a:gd name="connsiteY11" fmla="*/ 95250 h 266700"/>
              <a:gd name="connsiteX12" fmla="*/ 167160 w 395760"/>
              <a:gd name="connsiteY12" fmla="*/ 123825 h 266700"/>
              <a:gd name="connsiteX13" fmla="*/ 214785 w 395760"/>
              <a:gd name="connsiteY13" fmla="*/ 180975 h 266700"/>
              <a:gd name="connsiteX14" fmla="*/ 243360 w 395760"/>
              <a:gd name="connsiteY14" fmla="*/ 200025 h 266700"/>
              <a:gd name="connsiteX15" fmla="*/ 329085 w 395760"/>
              <a:gd name="connsiteY15" fmla="*/ 266700 h 266700"/>
              <a:gd name="connsiteX16" fmla="*/ 395760 w 395760"/>
              <a:gd name="connsiteY16" fmla="*/ 266700 h 266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5760" h="266700">
                <a:moveTo>
                  <a:pt x="310035" y="0"/>
                </a:moveTo>
                <a:cubicBezTo>
                  <a:pt x="306860" y="19050"/>
                  <a:pt x="305194" y="38414"/>
                  <a:pt x="300510" y="57150"/>
                </a:cubicBezTo>
                <a:cubicBezTo>
                  <a:pt x="295640" y="76631"/>
                  <a:pt x="287810" y="95250"/>
                  <a:pt x="281460" y="114300"/>
                </a:cubicBezTo>
                <a:lnTo>
                  <a:pt x="271935" y="142875"/>
                </a:lnTo>
                <a:cubicBezTo>
                  <a:pt x="268760" y="152400"/>
                  <a:pt x="270764" y="165881"/>
                  <a:pt x="262410" y="171450"/>
                </a:cubicBezTo>
                <a:lnTo>
                  <a:pt x="233835" y="190500"/>
                </a:lnTo>
                <a:cubicBezTo>
                  <a:pt x="230660" y="200025"/>
                  <a:pt x="231410" y="211975"/>
                  <a:pt x="224310" y="219075"/>
                </a:cubicBezTo>
                <a:cubicBezTo>
                  <a:pt x="186509" y="256876"/>
                  <a:pt x="172081" y="255945"/>
                  <a:pt x="129060" y="266700"/>
                </a:cubicBezTo>
                <a:cubicBezTo>
                  <a:pt x="87785" y="260350"/>
                  <a:pt x="41307" y="268692"/>
                  <a:pt x="5235" y="247650"/>
                </a:cubicBezTo>
                <a:cubicBezTo>
                  <a:pt x="-8749" y="239493"/>
                  <a:pt x="9076" y="215184"/>
                  <a:pt x="14760" y="200025"/>
                </a:cubicBezTo>
                <a:cubicBezTo>
                  <a:pt x="24434" y="174226"/>
                  <a:pt x="45540" y="163089"/>
                  <a:pt x="62385" y="142875"/>
                </a:cubicBezTo>
                <a:cubicBezTo>
                  <a:pt x="102072" y="95250"/>
                  <a:pt x="57623" y="130175"/>
                  <a:pt x="110010" y="95250"/>
                </a:cubicBezTo>
                <a:cubicBezTo>
                  <a:pt x="133251" y="102997"/>
                  <a:pt x="148696" y="105361"/>
                  <a:pt x="167160" y="123825"/>
                </a:cubicBezTo>
                <a:cubicBezTo>
                  <a:pt x="242085" y="198750"/>
                  <a:pt x="121160" y="102954"/>
                  <a:pt x="214785" y="180975"/>
                </a:cubicBezTo>
                <a:cubicBezTo>
                  <a:pt x="223579" y="188304"/>
                  <a:pt x="234566" y="192696"/>
                  <a:pt x="243360" y="200025"/>
                </a:cubicBezTo>
                <a:cubicBezTo>
                  <a:pt x="264903" y="217977"/>
                  <a:pt x="300196" y="266700"/>
                  <a:pt x="329085" y="266700"/>
                </a:cubicBezTo>
                <a:lnTo>
                  <a:pt x="395760" y="26670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09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71095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KONSTRUKCE KOSOČTVERCE:</a:t>
            </a:r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Známe úhel </a:t>
            </a:r>
            <a:r>
              <a:rPr lang="el-GR" b="1" dirty="0" smtClean="0"/>
              <a:t>α</a:t>
            </a:r>
            <a:r>
              <a:rPr lang="cs-CZ" b="1" dirty="0" smtClean="0"/>
              <a:t> = 42°</a:t>
            </a:r>
            <a:r>
              <a:rPr lang="cs-CZ" dirty="0" smtClean="0"/>
              <a:t>a</a:t>
            </a:r>
            <a:r>
              <a:rPr lang="cs-CZ" b="1" dirty="0" smtClean="0"/>
              <a:t> </a:t>
            </a:r>
            <a:r>
              <a:rPr lang="cs-CZ" dirty="0" smtClean="0"/>
              <a:t>stranu </a:t>
            </a:r>
            <a:r>
              <a:rPr lang="cs-CZ" b="1" dirty="0" smtClean="0"/>
              <a:t>a = 8 cm</a:t>
            </a:r>
            <a:endParaRPr lang="cs-CZ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691680" y="5589240"/>
            <a:ext cx="3312368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691680" y="2564904"/>
            <a:ext cx="3384376" cy="30243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 rot="1430999">
            <a:off x="656819" y="3058595"/>
            <a:ext cx="4392488" cy="4176464"/>
          </a:xfrm>
          <a:prstGeom prst="arc">
            <a:avLst/>
          </a:prstGeom>
          <a:ln w="38100" cap="rnd" cmpd="sng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3131840" y="3429000"/>
            <a:ext cx="5616624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4860032" y="2717304"/>
            <a:ext cx="3384376" cy="30243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697435" y="5434905"/>
            <a:ext cx="0" cy="28803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004048" y="5432176"/>
            <a:ext cx="0" cy="28803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384351" y="5718273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76056" y="5602038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25" name="Přímá spojnice 24"/>
          <p:cNvCxnSpPr/>
          <p:nvPr/>
        </p:nvCxnSpPr>
        <p:spPr>
          <a:xfrm>
            <a:off x="4499992" y="2852936"/>
            <a:ext cx="216024" cy="28803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806702" y="2704564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X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236296" y="2730102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23928" y="2766139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918695" y="3937084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282341" y="2181364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507146" y="2868562"/>
            <a:ext cx="4826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1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  <p:bldP spid="21" grpId="0"/>
      <p:bldP spid="26" grpId="0"/>
      <p:bldP spid="27" grpId="0"/>
      <p:bldP spid="28" grpId="0"/>
      <p:bldP spid="29" grpId="0"/>
      <p:bldP spid="18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764704"/>
            <a:ext cx="8229600" cy="5669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ZÁPIS KONSTRUKCE:</a:t>
            </a:r>
            <a:endParaRPr lang="cs-CZ" sz="3200" b="1" dirty="0">
              <a:solidFill>
                <a:schemeClr val="bg2">
                  <a:lumMod val="2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339922"/>
                <a:ext cx="8229600" cy="5041406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Jednotlivé kroky zapíšeme pomocí symboliky:</a:t>
                </a:r>
              </a:p>
              <a:p>
                <a:pPr marL="0" indent="0">
                  <a:buNone/>
                </a:pPr>
                <a:r>
                  <a:rPr lang="cs-CZ" dirty="0" smtClean="0"/>
                  <a:t>	1.         AB; I AB I = 8 cm </a:t>
                </a:r>
                <a:r>
                  <a:rPr lang="cs-CZ" sz="2400" i="1" dirty="0" smtClean="0"/>
                  <a:t>(narýsuji úsečku AB)</a:t>
                </a:r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2. 	XAB; I      XAB I = </a:t>
                </a:r>
                <a:r>
                  <a:rPr lang="el-GR" dirty="0" smtClean="0"/>
                  <a:t>α</a:t>
                </a:r>
                <a:r>
                  <a:rPr lang="cs-CZ" dirty="0" smtClean="0"/>
                  <a:t> = 42° </a:t>
                </a:r>
                <a:r>
                  <a:rPr lang="cs-CZ" sz="2400" i="1" dirty="0" smtClean="0"/>
                  <a:t>(sestrojím úhel </a:t>
                </a:r>
                <a:r>
                  <a:rPr lang="el-GR" sz="2400" i="1" dirty="0" smtClean="0"/>
                  <a:t>α</a:t>
                </a:r>
                <a:r>
                  <a:rPr lang="cs-CZ" sz="2400" i="1" dirty="0" smtClean="0"/>
                  <a:t> )</a:t>
                </a:r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3.  k; k( A; r = 8 cm) </a:t>
                </a:r>
                <a:r>
                  <a:rPr lang="cs-CZ" sz="2400" i="1" dirty="0" smtClean="0"/>
                  <a:t>(narýsujeme pomocnou kružnici k)</a:t>
                </a:r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4.  D; D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dirty="0" smtClean="0"/>
                  <a:t> AX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k </a:t>
                </a:r>
                <a:r>
                  <a:rPr lang="cs-CZ" i="1" dirty="0" smtClean="0"/>
                  <a:t>(bod D je průnikem polopřímky   				AX a kružnice k)</a:t>
                </a:r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5.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↔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𝑐</m:t>
                    </m:r>
                  </m:oMath>
                </a14:m>
                <a:r>
                  <a:rPr lang="cs-CZ" dirty="0" smtClean="0"/>
                  <a:t>;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↔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𝑐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∥</m:t>
                    </m:r>
                  </m:oMath>
                </a14:m>
                <a:r>
                  <a:rPr lang="cs-CZ" dirty="0" smtClean="0"/>
                  <a:t>          AB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∧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  <a:ea typeface="Cambria Math"/>
                      </a:rPr>
                      <m:t>↔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𝑐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 smtClean="0"/>
                  <a:t> D </a:t>
                </a:r>
                <a:r>
                  <a:rPr lang="cs-CZ" sz="2400" i="1" dirty="0" smtClean="0"/>
                  <a:t>( sestrojím přímku  </a:t>
                </a:r>
              </a:p>
              <a:p>
                <a:pPr marL="0" indent="0">
                  <a:buNone/>
                </a:pPr>
                <a:r>
                  <a:rPr lang="cs-CZ" sz="2400" i="1" dirty="0"/>
                  <a:t> </a:t>
                </a:r>
                <a:r>
                  <a:rPr lang="cs-CZ" sz="2400" i="1" dirty="0" smtClean="0"/>
                  <a:t>     c rovnoběžnou s úsečkou AB, přímka prochází bodem D)</a:t>
                </a:r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6.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↔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𝑏</m:t>
                    </m:r>
                  </m:oMath>
                </a14:m>
                <a:r>
                  <a:rPr lang="cs-CZ" dirty="0"/>
                  <a:t>;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↔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𝑏</m:t>
                    </m:r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∥</m:t>
                    </m:r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         AD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∧</m:t>
                    </m:r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 dirty="0">
                        <a:latin typeface="Cambria Math"/>
                        <a:ea typeface="Cambria Math"/>
                      </a:rPr>
                      <m:t>↔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𝑏</m:t>
                    </m:r>
                    <m:r>
                      <a:rPr lang="cs-CZ" i="1" dirty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B </a:t>
                </a:r>
                <a:r>
                  <a:rPr lang="cs-CZ" sz="2400" i="1" dirty="0"/>
                  <a:t>( sestrojím přímku  </a:t>
                </a:r>
              </a:p>
              <a:p>
                <a:pPr marL="0" indent="0">
                  <a:buNone/>
                </a:pPr>
                <a:r>
                  <a:rPr lang="cs-CZ" sz="2400" i="1" dirty="0"/>
                  <a:t>      c rovnoběžnou s úsečkou AB, přímka prochází bodem D</a:t>
                </a:r>
                <a:r>
                  <a:rPr lang="cs-CZ" sz="2400" i="1" dirty="0" smtClean="0"/>
                  <a:t>)</a:t>
                </a:r>
              </a:p>
              <a:p>
                <a:pPr marL="0" indent="0">
                  <a:buNone/>
                </a:pPr>
                <a:r>
                  <a:rPr lang="cs-CZ" sz="2400" dirty="0"/>
                  <a:t>	</a:t>
                </a:r>
                <a:r>
                  <a:rPr lang="cs-CZ" sz="2400" dirty="0" smtClean="0"/>
                  <a:t>7. kosočtverec ABCD</a:t>
                </a:r>
                <a:endParaRPr lang="cs-CZ" sz="2400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339922"/>
                <a:ext cx="8229600" cy="5041406"/>
              </a:xfrm>
              <a:blipFill rotWithShape="1">
                <a:blip r:embed="rId3"/>
                <a:stretch>
                  <a:fillRect l="-1333" t="-18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>
            <a:off x="2369121" y="1939330"/>
            <a:ext cx="0" cy="14401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860340" y="1939330"/>
            <a:ext cx="0" cy="14401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865065" y="2011338"/>
            <a:ext cx="50405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2015716" y="2348880"/>
            <a:ext cx="216024" cy="14401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015717" y="2492896"/>
            <a:ext cx="216024" cy="7200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louk 15"/>
          <p:cNvSpPr/>
          <p:nvPr/>
        </p:nvSpPr>
        <p:spPr>
          <a:xfrm rot="969399">
            <a:off x="1884235" y="2330630"/>
            <a:ext cx="304896" cy="499801"/>
          </a:xfrm>
          <a:prstGeom prst="arc">
            <a:avLst>
              <a:gd name="adj1" fmla="val 16200000"/>
              <a:gd name="adj2" fmla="val 787558"/>
            </a:avLst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>
            <a:off x="3382752" y="2466242"/>
            <a:ext cx="216024" cy="7200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3382752" y="2298079"/>
            <a:ext cx="216024" cy="14401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louk 21"/>
          <p:cNvSpPr/>
          <p:nvPr/>
        </p:nvSpPr>
        <p:spPr>
          <a:xfrm rot="969399">
            <a:off x="3221135" y="2278999"/>
            <a:ext cx="304896" cy="499801"/>
          </a:xfrm>
          <a:prstGeom prst="arc">
            <a:avLst>
              <a:gd name="adj1" fmla="val 16200000"/>
              <a:gd name="adj2" fmla="val 787558"/>
            </a:avLst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>
            <a:off x="3509653" y="4077072"/>
            <a:ext cx="50405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509504" y="4005064"/>
            <a:ext cx="0" cy="14401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013709" y="4005064"/>
            <a:ext cx="0" cy="14401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563888" y="4941168"/>
            <a:ext cx="50405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067944" y="4864769"/>
            <a:ext cx="0" cy="14401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563888" y="4869160"/>
            <a:ext cx="0" cy="14401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6852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71095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VLASTNOSTI  ÚHLOPŘÍČEK:</a:t>
            </a:r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Na sestrojeném kosočtverci ověřte vlastnosti jeho úhlopříček</a:t>
            </a:r>
            <a:endParaRPr lang="cs-CZ" sz="24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691680" y="5589240"/>
            <a:ext cx="3312368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691680" y="3429000"/>
            <a:ext cx="2425427" cy="216024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384351" y="5718273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76056" y="5602038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236296" y="2730102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23928" y="2766139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4117107" y="3425903"/>
            <a:ext cx="3312368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5004048" y="3425903"/>
            <a:ext cx="2425427" cy="216024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691680" y="3429000"/>
            <a:ext cx="5688632" cy="2157143"/>
          </a:xfrm>
          <a:prstGeom prst="line">
            <a:avLst/>
          </a:prstGeom>
          <a:ln w="38100" cap="rnd" cmpd="sng">
            <a:solidFill>
              <a:schemeClr val="tx1">
                <a:lumMod val="95000"/>
                <a:lumOff val="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117107" y="3429000"/>
            <a:ext cx="886941" cy="2157143"/>
          </a:xfrm>
          <a:prstGeom prst="line">
            <a:avLst/>
          </a:prstGeom>
          <a:ln w="38100" cap="rnd" cmpd="sng">
            <a:solidFill>
              <a:schemeClr val="tx1">
                <a:lumMod val="95000"/>
                <a:lumOff val="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2525566" y="4749263"/>
            <a:ext cx="8222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21°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904393" y="5186033"/>
            <a:ext cx="8222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21°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4" name="Oblouk 33"/>
          <p:cNvSpPr/>
          <p:nvPr/>
        </p:nvSpPr>
        <p:spPr>
          <a:xfrm rot="1684048">
            <a:off x="2364332" y="4899165"/>
            <a:ext cx="1080120" cy="1224136"/>
          </a:xfrm>
          <a:prstGeom prst="arc">
            <a:avLst>
              <a:gd name="adj1" fmla="val 16649069"/>
              <a:gd name="adj2" fmla="val 20392485"/>
            </a:avLst>
          </a:prstGeom>
          <a:ln w="38100" cap="rnd" cmpd="sng">
            <a:solidFill>
              <a:schemeClr val="tx1">
                <a:lumMod val="95000"/>
                <a:lumOff val="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4501319" y="4000103"/>
            <a:ext cx="8222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90°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55576" y="2168833"/>
            <a:ext cx="2283166" cy="2031325"/>
          </a:xfrm>
          <a:prstGeom prst="rect">
            <a:avLst/>
          </a:prstGeom>
          <a:solidFill>
            <a:srgbClr val="E4E434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ÚHLOMĚREM OVĚŘÍME: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Úhlopříčky půlí vrcholový úhel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Úhlopříčky jsou na sebe navzájem kolmé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132391" y="4924423"/>
            <a:ext cx="2283166" cy="923330"/>
          </a:xfrm>
          <a:prstGeom prst="rect">
            <a:avLst/>
          </a:prstGeom>
          <a:solidFill>
            <a:srgbClr val="E4E434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PRAVÍTKEM OVĚŘÍME: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Úhlopříčky se navzájem půlí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1080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 animBg="1"/>
      <p:bldP spid="36" grpId="0"/>
      <p:bldP spid="37" grpId="0" animBg="1"/>
      <p:bldP spid="3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8229600" cy="63894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ÚKOL NA ZAMYŠLENÍ: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Můžeme tedy sestrojit kosočtverec pokud známe pouze délky jeho úhlopříček?</a:t>
            </a:r>
          </a:p>
          <a:p>
            <a:pPr>
              <a:buClrTx/>
              <a:buFontTx/>
              <a:buChar char="-"/>
            </a:pPr>
            <a:r>
              <a:rPr lang="cs-CZ" sz="2400" dirty="0" smtClean="0"/>
              <a:t>Ano můžeme, shlédněte animaci a pak to zkuste do sešitu.</a:t>
            </a:r>
          </a:p>
          <a:p>
            <a:pPr marL="0" indent="0">
              <a:buNone/>
            </a:pPr>
            <a:r>
              <a:rPr lang="cs-CZ" sz="2400" dirty="0" smtClean="0"/>
              <a:t>Úhlopříčka u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=10 cm, u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=6cm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691680" y="4869160"/>
            <a:ext cx="5760640" cy="0"/>
          </a:xfrm>
          <a:prstGeom prst="line">
            <a:avLst/>
          </a:prstGeom>
          <a:ln w="38100" cap="rnd" cmpd="sng">
            <a:solidFill>
              <a:schemeClr val="tx1">
                <a:lumMod val="95000"/>
                <a:lumOff val="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endCxn id="3" idx="2"/>
          </p:cNvCxnSpPr>
          <p:nvPr/>
        </p:nvCxnSpPr>
        <p:spPr>
          <a:xfrm>
            <a:off x="4572000" y="3429000"/>
            <a:ext cx="0" cy="2895600"/>
          </a:xfrm>
          <a:prstGeom prst="line">
            <a:avLst/>
          </a:prstGeom>
          <a:ln w="38100" cap="rnd" cmpd="sng">
            <a:solidFill>
              <a:schemeClr val="tx1">
                <a:lumMod val="95000"/>
                <a:lumOff val="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691680" y="3429000"/>
            <a:ext cx="2880320" cy="144016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572000" y="3429000"/>
            <a:ext cx="2880320" cy="144016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endCxn id="3" idx="2"/>
          </p:cNvCxnSpPr>
          <p:nvPr/>
        </p:nvCxnSpPr>
        <p:spPr>
          <a:xfrm>
            <a:off x="1691680" y="4876800"/>
            <a:ext cx="2880320" cy="144780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3" idx="2"/>
          </p:cNvCxnSpPr>
          <p:nvPr/>
        </p:nvCxnSpPr>
        <p:spPr>
          <a:xfrm flipV="1">
            <a:off x="4572000" y="4876800"/>
            <a:ext cx="2880320" cy="144780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215480" y="4653136"/>
            <a:ext cx="216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524328" y="4653135"/>
            <a:ext cx="216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4244744"/>
            <a:ext cx="216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80756" y="4878847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90°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40796" y="6093296"/>
            <a:ext cx="216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22465" y="2933164"/>
            <a:ext cx="3263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768956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548680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968552"/>
          </a:xfrm>
        </p:spPr>
        <p:txBody>
          <a:bodyPr anchor="b">
            <a:normAutofit fontScale="85000" lnSpcReduction="20000"/>
          </a:bodyPr>
          <a:lstStyle/>
          <a:p>
            <a:r>
              <a:rPr lang="cs-CZ" sz="2200" dirty="0" smtClean="0"/>
              <a:t>Tento výukový materiál bude využíván v hodině geometrie v 7. ročníku, jako doplňkový materiál na téma: konstrukce kosočtverce.</a:t>
            </a:r>
          </a:p>
          <a:p>
            <a:r>
              <a:rPr lang="cs-CZ" sz="2200" dirty="0" smtClean="0"/>
              <a:t>Materiál řeší konstrukční úlohu krok za krokem.</a:t>
            </a:r>
          </a:p>
          <a:p>
            <a:r>
              <a:rPr lang="cs-CZ" sz="2200" dirty="0" smtClean="0"/>
              <a:t>Cílem hodiny je společně vyřešit konstrukční úlohu kosočtverce, která je zpracována jako animace. Na tabuli promítáme náčrt, vlastní konstrukci a zápis konstrukce. Jednotlivé kroky jsou zpracované jako animace. Žáci pracují spolu s tabulí do sešitu.</a:t>
            </a:r>
          </a:p>
          <a:p>
            <a:r>
              <a:rPr lang="cs-CZ" sz="2200" dirty="0" smtClean="0"/>
              <a:t>Toto řešení je oproti klasickému rýsování na tabuli mnohem efektivnější. Kdykoliv se lze vrátit a animaci pustit znovu. </a:t>
            </a:r>
          </a:p>
          <a:p>
            <a:r>
              <a:rPr lang="cs-CZ" sz="2200" dirty="0" smtClean="0"/>
              <a:t>Navíc je zápis konstrukce doplněn o slovní popis jednotlivých kroků, pro lepší osvojení matematické symboliky.</a:t>
            </a:r>
          </a:p>
          <a:p>
            <a:r>
              <a:rPr lang="cs-CZ" sz="2200" dirty="0" smtClean="0"/>
              <a:t>Na narýsovaném kosočtverci ověříme vlastnosti úhlopříček, které si tak zopakujeme.</a:t>
            </a:r>
          </a:p>
          <a:p>
            <a:r>
              <a:rPr lang="cs-CZ" sz="2200" dirty="0" smtClean="0"/>
              <a:t>V závěru hodiny si ještě vyřešíme motivační příklad jiného zadání kosočtverce. Využijeme znalostí o úhlopříčkách v kosočtverci. </a:t>
            </a:r>
            <a:endParaRPr lang="cs-CZ" sz="1800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CITACE:</a:t>
            </a:r>
            <a:r>
              <a:rPr lang="cs-CZ" sz="2400" i="1" dirty="0" smtClean="0"/>
              <a:t> 	- </a:t>
            </a:r>
            <a:r>
              <a:rPr lang="cs-CZ" sz="1400" i="1" dirty="0" smtClean="0"/>
              <a:t>Matematika 7 Geometrie učebnice pro ZŠ a víceletá gymnázia </a:t>
            </a:r>
          </a:p>
          <a:p>
            <a:pPr>
              <a:buNone/>
            </a:pPr>
            <a:r>
              <a:rPr lang="cs-CZ" sz="1400" i="1" dirty="0" smtClean="0"/>
              <a:t>			H. </a:t>
            </a:r>
            <a:r>
              <a:rPr lang="cs-CZ" sz="1400" i="1" dirty="0" err="1" smtClean="0"/>
              <a:t>Binterová</a:t>
            </a:r>
            <a:r>
              <a:rPr lang="cs-CZ" sz="1400" i="1" dirty="0" smtClean="0"/>
              <a:t>, E. Fuchs, P. Tlustý, nakladatelství </a:t>
            </a:r>
            <a:r>
              <a:rPr lang="cs-CZ" sz="1400" i="1" dirty="0" err="1" smtClean="0"/>
              <a:t>Fraus</a:t>
            </a:r>
            <a:r>
              <a:rPr lang="cs-CZ" sz="1400" i="1" dirty="0" smtClean="0"/>
              <a:t> 2008</a:t>
            </a:r>
          </a:p>
          <a:p>
            <a:pPr>
              <a:buNone/>
            </a:pPr>
            <a:r>
              <a:rPr lang="cs-CZ" sz="2400" i="1" dirty="0" smtClean="0"/>
              <a:t>			</a:t>
            </a:r>
            <a:endParaRPr lang="cs-CZ" sz="1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1934</TotalTime>
  <Words>306</Words>
  <Application>Microsoft Office PowerPoint</Application>
  <PresentationFormat>Předvádění na obrazovce (4:3)</PresentationFormat>
  <Paragraphs>70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 MATEMATIKA – GEOMETRIE 7</vt:lpstr>
      <vt:lpstr>KONSTRUKCE KOSOČTVERCE:</vt:lpstr>
      <vt:lpstr>KONSTRUKCE KOSOČTVERCE:</vt:lpstr>
      <vt:lpstr>ZÁPIS KONSTRUKCE:</vt:lpstr>
      <vt:lpstr>VLASTNOSTI  ÚHLOPŘÍČEK:</vt:lpstr>
      <vt:lpstr>ÚKOL NA ZAMYŠLENÍ: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Aleš Polívka</cp:lastModifiedBy>
  <cp:revision>301</cp:revision>
  <dcterms:created xsi:type="dcterms:W3CDTF">2011-11-27T20:43:59Z</dcterms:created>
  <dcterms:modified xsi:type="dcterms:W3CDTF">2012-08-22T20:54:10Z</dcterms:modified>
</cp:coreProperties>
</file>