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65" r:id="rId4"/>
    <p:sldId id="273" r:id="rId5"/>
    <p:sldId id="27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87" d="100"/>
          <a:sy n="87" d="100"/>
        </p:scale>
        <p:origin x="-105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VY_32_INOVACE_15_CJ4_Určování slovních druhů, práce s textem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dirty="0" err="1" smtClean="0"/>
            <a:t>Zatřepálková</a:t>
          </a:r>
          <a:r>
            <a:rPr lang="cs-CZ" sz="2000" dirty="0" smtClean="0"/>
            <a:t>, OBDOBÍ</a:t>
          </a:r>
          <a:r>
            <a:rPr lang="cs-CZ" sz="2000" smtClean="0"/>
            <a:t>: březen </a:t>
          </a:r>
          <a:r>
            <a:rPr lang="cs-CZ" sz="2000" dirty="0" smtClean="0"/>
            <a:t>2012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– určování slovních druhů, práce s textem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5897" y="0"/>
          <a:ext cx="7833939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5897" y="0"/>
        <a:ext cx="7833939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833939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dirty="0" err="1" smtClean="0"/>
            <a:t>Zatřepálková</a:t>
          </a:r>
          <a:r>
            <a:rPr lang="cs-CZ" sz="2000" kern="1200" dirty="0" smtClean="0"/>
            <a:t>, OBDOBÍ</a:t>
          </a:r>
          <a:r>
            <a:rPr lang="cs-CZ" sz="2000" kern="1200" smtClean="0"/>
            <a:t>: březen </a:t>
          </a:r>
          <a:r>
            <a:rPr lang="cs-CZ" sz="2000" kern="1200" dirty="0" smtClean="0"/>
            <a:t>2012</a:t>
          </a:r>
          <a:endParaRPr lang="cs-CZ" sz="2000" kern="1200" dirty="0"/>
        </a:p>
      </dsp:txBody>
      <dsp:txXfrm>
        <a:off x="735012" y="312380"/>
        <a:ext cx="7833939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833939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VY_32_INOVACE_15_CJ4_Určování slovních druhů, práce s textem</a:t>
          </a:r>
          <a:endParaRPr lang="cs-CZ" sz="2000" kern="1200" dirty="0"/>
        </a:p>
      </dsp:txBody>
      <dsp:txXfrm>
        <a:off x="735012" y="624760"/>
        <a:ext cx="7833939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833939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– určování slovních druhů, práce s textem</a:t>
          </a:r>
          <a:endParaRPr lang="cs-CZ" sz="2000" kern="1200" dirty="0"/>
        </a:p>
      </dsp:txBody>
      <dsp:txXfrm>
        <a:off x="735012" y="937140"/>
        <a:ext cx="7833939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02267665"/>
              </p:ext>
            </p:extLst>
          </p:nvPr>
        </p:nvGraphicFramePr>
        <p:xfrm>
          <a:off x="251520" y="2132856"/>
          <a:ext cx="8568952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4.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URČOVÁNÍ SLOVNÍCH DRUHŮ, PRÁCE S TEXTEM, SOUHRNNÉ CVIČENÍ NA PROCVIČOVÁNÍ PRAVOPISU</a:t>
            </a:r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83693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Letěl motýlek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781127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Letěl b</a:t>
            </a:r>
            <a:r>
              <a:rPr lang="cs-CZ" sz="2800" u="sng" dirty="0" smtClean="0">
                <a:solidFill>
                  <a:srgbClr val="FF0000"/>
                </a:solidFill>
              </a:rPr>
              <a:t> í </a:t>
            </a:r>
            <a:r>
              <a:rPr lang="cs-CZ" sz="2800" dirty="0" err="1" smtClean="0"/>
              <a:t>lý</a:t>
            </a:r>
            <a:r>
              <a:rPr lang="cs-CZ" sz="2800" dirty="0" smtClean="0"/>
              <a:t> mot</a:t>
            </a:r>
            <a:r>
              <a:rPr lang="cs-CZ" sz="2800" u="sng" dirty="0" smtClean="0">
                <a:solidFill>
                  <a:srgbClr val="FF0000"/>
                </a:solidFill>
              </a:rPr>
              <a:t> ý </a:t>
            </a:r>
            <a:r>
              <a:rPr lang="cs-CZ" sz="2800" dirty="0" err="1" smtClean="0"/>
              <a:t>lek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kolem </a:t>
            </a:r>
            <a:r>
              <a:rPr lang="cs-CZ" sz="2800" dirty="0" err="1" smtClean="0"/>
              <a:t>ml__nice</a:t>
            </a:r>
            <a:r>
              <a:rPr lang="cs-CZ" sz="2800" dirty="0" smtClean="0"/>
              <a:t>,</a:t>
            </a:r>
          </a:p>
          <a:p>
            <a:pPr marL="0" indent="0">
              <a:buNone/>
            </a:pPr>
            <a:r>
              <a:rPr lang="cs-CZ" sz="2800" dirty="0" smtClean="0"/>
              <a:t>viděla ho u </a:t>
            </a:r>
            <a:r>
              <a:rPr lang="cs-CZ" sz="2800" dirty="0" err="1" smtClean="0"/>
              <a:t>ml__na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b__</a:t>
            </a:r>
            <a:r>
              <a:rPr lang="cs-CZ" sz="2800" dirty="0" err="1" smtClean="0"/>
              <a:t>lá</a:t>
            </a:r>
            <a:r>
              <a:rPr lang="cs-CZ" sz="2800" dirty="0" smtClean="0"/>
              <a:t> slep__</a:t>
            </a:r>
            <a:r>
              <a:rPr lang="cs-CZ" sz="2800" dirty="0" err="1" smtClean="0"/>
              <a:t>ce</a:t>
            </a:r>
            <a:r>
              <a:rPr lang="cs-CZ" sz="2800" dirty="0" smtClean="0"/>
              <a:t>.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Slep__</a:t>
            </a:r>
            <a:r>
              <a:rPr lang="cs-CZ" sz="2800" dirty="0" err="1" smtClean="0"/>
              <a:t>ce</a:t>
            </a:r>
            <a:r>
              <a:rPr lang="cs-CZ" sz="2800" dirty="0" smtClean="0"/>
              <a:t> se </a:t>
            </a:r>
            <a:r>
              <a:rPr lang="cs-CZ" sz="2800" dirty="0" err="1" smtClean="0"/>
              <a:t>div__la</a:t>
            </a:r>
            <a:r>
              <a:rPr lang="cs-CZ" sz="2800" dirty="0" smtClean="0"/>
              <a:t>,</a:t>
            </a:r>
          </a:p>
          <a:p>
            <a:pPr marL="0" indent="0">
              <a:buNone/>
            </a:pPr>
            <a:r>
              <a:rPr lang="cs-CZ" sz="2800" dirty="0" smtClean="0"/>
              <a:t>že je také b__</a:t>
            </a:r>
            <a:r>
              <a:rPr lang="cs-CZ" sz="2800" dirty="0" err="1" smtClean="0"/>
              <a:t>l</a:t>
            </a:r>
            <a:r>
              <a:rPr lang="cs-CZ" sz="2800" dirty="0" err="1"/>
              <a:t>ý</a:t>
            </a:r>
            <a:r>
              <a:rPr lang="cs-CZ" sz="2800" dirty="0" smtClean="0"/>
              <a:t>,</a:t>
            </a:r>
          </a:p>
          <a:p>
            <a:pPr marL="0" indent="0">
              <a:buNone/>
            </a:pPr>
            <a:r>
              <a:rPr lang="cs-CZ" sz="2800" dirty="0" smtClean="0"/>
              <a:t>hned se ptala </a:t>
            </a:r>
            <a:r>
              <a:rPr lang="cs-CZ" sz="2800" dirty="0" err="1" smtClean="0"/>
              <a:t>mot__la</a:t>
            </a:r>
            <a:r>
              <a:rPr lang="cs-CZ" sz="2800" dirty="0" smtClean="0"/>
              <a:t>,</a:t>
            </a:r>
          </a:p>
          <a:p>
            <a:pPr marL="0" indent="0">
              <a:buNone/>
            </a:pPr>
            <a:r>
              <a:rPr lang="cs-CZ" sz="2800" dirty="0" smtClean="0"/>
              <a:t>kde ho </a:t>
            </a:r>
            <a:r>
              <a:rPr lang="cs-CZ" sz="2800" dirty="0" err="1" smtClean="0"/>
              <a:t>nab</a:t>
            </a:r>
            <a:r>
              <a:rPr lang="cs-CZ" sz="2800" dirty="0" smtClean="0"/>
              <a:t>__lili.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67544" y="6021288"/>
            <a:ext cx="469897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Doplň chybějící písmena (i/í, y/ý).</a:t>
            </a:r>
            <a:endParaRPr lang="cs-CZ" sz="2600" dirty="0"/>
          </a:p>
        </p:txBody>
      </p:sp>
      <p:pic>
        <p:nvPicPr>
          <p:cNvPr id="1026" name="Picture 2" descr="C:\Users\Iva\AppData\Local\Microsoft\Windows\Temporary Internet Files\Content.IE5\RSPSOGAC\MC900084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00808"/>
            <a:ext cx="4671588" cy="311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116813" y="5229200"/>
            <a:ext cx="248164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(autor: F. </a:t>
            </a:r>
            <a:r>
              <a:rPr lang="cs-CZ" sz="2600" dirty="0" err="1" smtClean="0"/>
              <a:t>Kábele</a:t>
            </a:r>
            <a:r>
              <a:rPr lang="cs-CZ" sz="2600" dirty="0" smtClean="0"/>
              <a:t>)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val="415746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883693"/>
          </a:xfrm>
        </p:spPr>
        <p:txBody>
          <a:bodyPr>
            <a:no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K jednotlivým slovním druhům napiš příklady slov z básničky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37111"/>
          </a:xfrm>
        </p:spPr>
        <p:txBody>
          <a:bodyPr numCol="3">
            <a:normAutofit/>
          </a:bodyPr>
          <a:lstStyle/>
          <a:p>
            <a:pPr marL="0" indent="0">
              <a:buNone/>
            </a:pPr>
            <a:r>
              <a:rPr lang="cs-CZ" sz="2400" dirty="0"/>
              <a:t>Letěl </a:t>
            </a:r>
            <a:r>
              <a:rPr lang="cs-CZ" sz="2400" dirty="0" smtClean="0"/>
              <a:t>bílý motýlek</a:t>
            </a:r>
            <a:endParaRPr lang="cs-CZ" sz="2400" dirty="0"/>
          </a:p>
          <a:p>
            <a:pPr marL="0" indent="0">
              <a:buNone/>
            </a:pPr>
            <a:r>
              <a:rPr lang="cs-CZ" sz="2400" dirty="0"/>
              <a:t>kolem </a:t>
            </a:r>
            <a:r>
              <a:rPr lang="cs-CZ" sz="2400" dirty="0" smtClean="0"/>
              <a:t>mlýnice</a:t>
            </a:r>
            <a:r>
              <a:rPr lang="cs-CZ" sz="2400" dirty="0"/>
              <a:t>,</a:t>
            </a:r>
          </a:p>
          <a:p>
            <a:pPr marL="0" indent="0">
              <a:buNone/>
            </a:pPr>
            <a:r>
              <a:rPr lang="cs-CZ" sz="2400" dirty="0"/>
              <a:t>viděla ho u </a:t>
            </a:r>
            <a:r>
              <a:rPr lang="cs-CZ" sz="2400" dirty="0" smtClean="0"/>
              <a:t>mlýna</a:t>
            </a: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bílá slepice</a:t>
            </a:r>
            <a:r>
              <a:rPr lang="cs-CZ" sz="2400" dirty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Slepice </a:t>
            </a:r>
            <a:r>
              <a:rPr lang="cs-CZ" sz="2400" dirty="0"/>
              <a:t>se </a:t>
            </a:r>
            <a:r>
              <a:rPr lang="cs-CZ" sz="2400" dirty="0" smtClean="0"/>
              <a:t>divila</a:t>
            </a:r>
            <a:r>
              <a:rPr lang="cs-CZ" sz="2400" dirty="0"/>
              <a:t>,</a:t>
            </a:r>
          </a:p>
          <a:p>
            <a:pPr marL="0" indent="0">
              <a:buNone/>
            </a:pPr>
            <a:r>
              <a:rPr lang="cs-CZ" sz="2400" dirty="0"/>
              <a:t>že je také </a:t>
            </a:r>
            <a:r>
              <a:rPr lang="cs-CZ" sz="2400" dirty="0" smtClean="0"/>
              <a:t>bílý</a:t>
            </a:r>
            <a:r>
              <a:rPr lang="cs-CZ" sz="2400" dirty="0"/>
              <a:t>,</a:t>
            </a:r>
          </a:p>
          <a:p>
            <a:pPr marL="0" indent="0">
              <a:buNone/>
            </a:pPr>
            <a:r>
              <a:rPr lang="cs-CZ" sz="2400" dirty="0"/>
              <a:t>hned se ptala </a:t>
            </a:r>
            <a:r>
              <a:rPr lang="cs-CZ" sz="2400" dirty="0" smtClean="0"/>
              <a:t>motýla</a:t>
            </a:r>
            <a:r>
              <a:rPr lang="cs-CZ" sz="2400" dirty="0"/>
              <a:t>,</a:t>
            </a:r>
          </a:p>
          <a:p>
            <a:pPr marL="0" indent="0">
              <a:buNone/>
            </a:pPr>
            <a:r>
              <a:rPr lang="cs-CZ" sz="2400" dirty="0"/>
              <a:t>kde ho </a:t>
            </a:r>
            <a:r>
              <a:rPr lang="cs-CZ" sz="2400" dirty="0" smtClean="0"/>
              <a:t>nabílili.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Podstatná </a:t>
            </a:r>
            <a:r>
              <a:rPr lang="cs-CZ" sz="2400" dirty="0" err="1" smtClean="0"/>
              <a:t>jm</a:t>
            </a:r>
            <a:r>
              <a:rPr lang="cs-CZ" sz="2400" dirty="0" smtClean="0"/>
              <a:t>.: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Přídavná </a:t>
            </a:r>
            <a:r>
              <a:rPr lang="cs-CZ" sz="2400" dirty="0" err="1" smtClean="0"/>
              <a:t>jm</a:t>
            </a:r>
            <a:r>
              <a:rPr lang="cs-CZ" sz="2400" dirty="0" smtClean="0"/>
              <a:t>.: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Slovesa:</a:t>
            </a:r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6021288"/>
            <a:ext cx="781540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Zkontroluj si doplněná písmena z předcházejícího úkolu.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92001" y="5262818"/>
            <a:ext cx="19539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(autor: F. </a:t>
            </a:r>
            <a:r>
              <a:rPr lang="cs-CZ" sz="2000" dirty="0" err="1" smtClean="0"/>
              <a:t>Kábele</a:t>
            </a:r>
            <a:r>
              <a:rPr lang="cs-CZ" sz="2000" dirty="0" smtClean="0"/>
              <a:t>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644312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prezentaci byly použity obrázky z programu Microsoft PowerPoint (obrázky klipart z balíku Microsoft Office 2010)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282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</TotalTime>
  <Words>226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Letěl motýlek</vt:lpstr>
      <vt:lpstr>K jednotlivým slovním druhům napiš příklady slov z básničky</vt:lpstr>
      <vt:lpstr>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153</cp:revision>
  <dcterms:created xsi:type="dcterms:W3CDTF">2011-06-20T10:40:08Z</dcterms:created>
  <dcterms:modified xsi:type="dcterms:W3CDTF">2012-06-27T09:14:34Z</dcterms:modified>
</cp:coreProperties>
</file>