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74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Písmeno  a hláska Ž ž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VY_32_INOVACE_15_ČJ1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VY_32_INOVACE_15_ČJ1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Písmeno  a hláska Ž ž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097775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Písmeno a hláska Ž </a:t>
            </a:r>
            <a:r>
              <a:rPr lang="cs-CZ" dirty="0" err="1"/>
              <a:t>ž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721" y="5013176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živočichy, kteří mají ve svém názvu Ž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KZRMNPKG\MC9003469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1842516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YYL3L6TV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12532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BE907S13\MP9004069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850" y="1611446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WQQC3LAE\MC9000191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587" y="3889463"/>
            <a:ext cx="2376263" cy="166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CJS13HCS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62" y="4005064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CFSVMPG8\MP9004318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2304256" cy="155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559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Zbyli nám tedy tito živočichové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KZRMNPKG\MC9003469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64487"/>
            <a:ext cx="1842516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YYL3L6TV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498" y="4178893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BE907S13\MP9004069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280" y="1988840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WQQC3LAE\MC9000191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4178893"/>
            <a:ext cx="2376263" cy="166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898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znamenají popletená slova? Napiš je správně a spoj s vhodnými obrázky.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444208" y="2420888"/>
            <a:ext cx="2242592" cy="3705274"/>
          </a:xfrm>
        </p:spPr>
        <p:txBody>
          <a:bodyPr/>
          <a:lstStyle/>
          <a:p>
            <a:r>
              <a:rPr lang="cs-CZ" dirty="0" smtClean="0"/>
              <a:t>RAOŽLK</a:t>
            </a:r>
          </a:p>
          <a:p>
            <a:endParaRPr lang="cs-CZ" dirty="0"/>
          </a:p>
          <a:p>
            <a:r>
              <a:rPr lang="cs-CZ" dirty="0" smtClean="0"/>
              <a:t>ŽOUAVK</a:t>
            </a:r>
          </a:p>
          <a:p>
            <a:endParaRPr lang="cs-CZ" dirty="0"/>
          </a:p>
          <a:p>
            <a:r>
              <a:rPr lang="cs-CZ" dirty="0" smtClean="0"/>
              <a:t>KEŽJE</a:t>
            </a:r>
          </a:p>
          <a:p>
            <a:endParaRPr lang="cs-CZ" dirty="0"/>
          </a:p>
          <a:p>
            <a:r>
              <a:rPr lang="cs-CZ" dirty="0" smtClean="0"/>
              <a:t>ABAŽNT</a:t>
            </a:r>
            <a:endParaRPr lang="cs-CZ" dirty="0"/>
          </a:p>
        </p:txBody>
      </p:sp>
      <p:pic>
        <p:nvPicPr>
          <p:cNvPr id="9" name="Picture 2" descr="C:\Users\Šárka\AppData\Local\Microsoft\Windows\Temporary Internet Files\Content.IE5\KZRMNPKG\MC90034699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397149"/>
            <a:ext cx="1842516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Šárka\AppData\Local\Microsoft\Windows\Temporary Internet Files\Content.IE5\BE907S13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4653642"/>
            <a:ext cx="1944216" cy="129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Šárka\AppData\Local\Microsoft\Windows\Temporary Internet Files\Content.IE5\WQQC3LAE\MC9000191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370" y="4408534"/>
            <a:ext cx="2171739" cy="152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Šárka\AppData\Local\Microsoft\Windows\Temporary Internet Files\Content.IE5\YYL3L6TV\MC9003469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169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 i tohoto živočicha? Doplň chybějící písmena v názvu.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0152" y="2276872"/>
            <a:ext cx="4041775" cy="39512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Ž . Ž . L A</a:t>
            </a:r>
          </a:p>
        </p:txBody>
      </p:sp>
      <p:pic>
        <p:nvPicPr>
          <p:cNvPr id="2050" name="Picture 2" descr="C:\Users\Šárka\AppData\Local\Microsoft\Windows\Temporary Internet Files\Content.IE5\6Q3DAFKX\MC90005734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524" y="3407569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6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DOMÁCÍ ÚKOL – zjisti informace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0152" y="2276872"/>
            <a:ext cx="4041775" cy="39512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Ž Í Ž A L A</a:t>
            </a:r>
          </a:p>
        </p:txBody>
      </p:sp>
      <p:pic>
        <p:nvPicPr>
          <p:cNvPr id="2050" name="Picture 2" descr="C:\Users\Šárka\AppData\Local\Microsoft\Windows\Temporary Internet Files\Content.IE5\6Q3DAFKX\MC90005734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524" y="3407569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210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materiál je určen pro práci s interaktivní tabulí, je pro žáky 1. ročníku, může být použit jak pro individuální práci, tak pro práci ve dvojicích či ve skupinách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331068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270</TotalTime>
  <Words>131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Vyber živočichy, kteří mají ve svém názvu Ž</vt:lpstr>
      <vt:lpstr>Zbyli nám tedy tito živočichové</vt:lpstr>
      <vt:lpstr>Co znamenají popletená slova? Napiš je správně a spoj s vhodnými obrázky.</vt:lpstr>
      <vt:lpstr>Poznáš i tohoto živočicha? Doplň chybějící písmena v názvu.</vt:lpstr>
      <vt:lpstr>DOMÁCÍ ÚKOL – zjisti informace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8</cp:revision>
  <dcterms:created xsi:type="dcterms:W3CDTF">2012-03-26T14:43:03Z</dcterms:created>
  <dcterms:modified xsi:type="dcterms:W3CDTF">2012-08-22T20:26:05Z</dcterms:modified>
</cp:coreProperties>
</file>