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61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Kolín V., Mnichovická 62</a:t>
          </a: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Shakespeare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VY_32_INOVACE_16_AJ9_Shakespeare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Hana Řebíčková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894FDE0-1981-4B65-AD8D-5CAACB89F99E}" type="presOf" srcId="{B651F6E3-6281-48DB-9319-2AEAFDAE7572}" destId="{619D679B-A015-4ECF-8348-D1034C574F40}" srcOrd="0" destOrd="0" presId="urn:microsoft.com/office/officeart/2005/8/layout/target3"/>
    <dgm:cxn modelId="{5787D1EA-1ECB-44D2-8C57-5E9FF1D22F2E}" type="presOf" srcId="{757F3AB3-0718-4624-B441-E567A8F0AB56}" destId="{333A1088-737F-45CB-B68E-254E46348037}" srcOrd="0" destOrd="0" presId="urn:microsoft.com/office/officeart/2005/8/layout/target3"/>
    <dgm:cxn modelId="{2916D112-BB19-4B70-8B92-5D670252AD5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2BEF3B5-06E9-42E0-BF38-D099749FF52F}" type="presOf" srcId="{D8197B8C-B260-4A16-BDF4-0947B075E274}" destId="{25B08C86-7E15-44DC-BE7F-FFB55DD49D12}" srcOrd="0" destOrd="0" presId="urn:microsoft.com/office/officeart/2005/8/layout/target3"/>
    <dgm:cxn modelId="{9CAA5698-D77A-4F9F-95B2-A93D410E128F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A763344-2A79-41AF-BBB1-3C71DEF03B75}" type="presOf" srcId="{B651F6E3-6281-48DB-9319-2AEAFDAE7572}" destId="{6BB5E863-4638-4E1D-BFDE-399D028AC4ED}" srcOrd="1" destOrd="0" presId="urn:microsoft.com/office/officeart/2005/8/layout/target3"/>
    <dgm:cxn modelId="{CD29C35A-0009-47EF-BFA1-C76E7DC3AA3D}" type="presOf" srcId="{D1B46980-6531-4606-95E6-44980827E919}" destId="{6140AFEC-043D-4C43-A2F9-D0F5331DF3A3}" srcOrd="0" destOrd="0" presId="urn:microsoft.com/office/officeart/2005/8/layout/target3"/>
    <dgm:cxn modelId="{15B25F6F-83A8-44FF-92E6-A771B4D3265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DF4E023-DCC3-4FF2-924B-66026059D60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4D1BB-9A97-4C89-B7E7-BE59E56D915E}" type="presParOf" srcId="{333A1088-737F-45CB-B68E-254E46348037}" destId="{F5ABB229-8D3B-4694-996A-96F23CF14429}" srcOrd="0" destOrd="0" presId="urn:microsoft.com/office/officeart/2005/8/layout/target3"/>
    <dgm:cxn modelId="{7D41EA81-F53B-4E69-990E-74BB67CA8744}" type="presParOf" srcId="{333A1088-737F-45CB-B68E-254E46348037}" destId="{F41139FD-01EE-4571-8B17-4FB00FC51163}" srcOrd="1" destOrd="0" presId="urn:microsoft.com/office/officeart/2005/8/layout/target3"/>
    <dgm:cxn modelId="{C14518A5-6241-4CB6-9910-FE7D8B5CA84D}" type="presParOf" srcId="{333A1088-737F-45CB-B68E-254E46348037}" destId="{D005CE8C-CC26-4C3E-AC11-E15060ECD759}" srcOrd="2" destOrd="0" presId="urn:microsoft.com/office/officeart/2005/8/layout/target3"/>
    <dgm:cxn modelId="{F670204D-0B7D-42C4-99DE-031278A30782}" type="presParOf" srcId="{333A1088-737F-45CB-B68E-254E46348037}" destId="{2C702D82-9B77-49B7-9568-BB8EB47C3372}" srcOrd="3" destOrd="0" presId="urn:microsoft.com/office/officeart/2005/8/layout/target3"/>
    <dgm:cxn modelId="{FF347B31-C33B-4AA2-8DB5-59D6424ADC34}" type="presParOf" srcId="{333A1088-737F-45CB-B68E-254E46348037}" destId="{A52A0455-90FF-4808-ABD0-F02540D31D5A}" srcOrd="4" destOrd="0" presId="urn:microsoft.com/office/officeart/2005/8/layout/target3"/>
    <dgm:cxn modelId="{9622AA61-BFC8-4702-ADE5-6F8F6E91C84E}" type="presParOf" srcId="{333A1088-737F-45CB-B68E-254E46348037}" destId="{6140AFEC-043D-4C43-A2F9-D0F5331DF3A3}" srcOrd="5" destOrd="0" presId="urn:microsoft.com/office/officeart/2005/8/layout/target3"/>
    <dgm:cxn modelId="{ECFAFB85-9D88-4D72-8CF6-B1302EFB1792}" type="presParOf" srcId="{333A1088-737F-45CB-B68E-254E46348037}" destId="{9358AC05-5D7D-4327-9F80-1AD486AEA664}" srcOrd="6" destOrd="0" presId="urn:microsoft.com/office/officeart/2005/8/layout/target3"/>
    <dgm:cxn modelId="{6D0536ED-DD78-4529-8703-E15EF8050EC0}" type="presParOf" srcId="{333A1088-737F-45CB-B68E-254E46348037}" destId="{313FC574-E1CD-4FB4-B054-0B805CE0447D}" srcOrd="7" destOrd="0" presId="urn:microsoft.com/office/officeart/2005/8/layout/target3"/>
    <dgm:cxn modelId="{940E2CFD-5780-4D3A-B29F-BC88187B3B14}" type="presParOf" srcId="{333A1088-737F-45CB-B68E-254E46348037}" destId="{619D679B-A015-4ECF-8348-D1034C574F40}" srcOrd="8" destOrd="0" presId="urn:microsoft.com/office/officeart/2005/8/layout/target3"/>
    <dgm:cxn modelId="{C420AC2E-886F-4B6E-A807-6BD8A1EF6A7A}" type="presParOf" srcId="{333A1088-737F-45CB-B68E-254E46348037}" destId="{322283A8-4A27-4CDA-BAE3-F381106A9174}" srcOrd="9" destOrd="0" presId="urn:microsoft.com/office/officeart/2005/8/layout/target3"/>
    <dgm:cxn modelId="{A79A6BA4-64BF-43D8-BDC3-ED679EA6DCCA}" type="presParOf" srcId="{333A1088-737F-45CB-B68E-254E46348037}" destId="{FFC9F71D-1B4F-4AD9-A4A6-86ADEFC8AF5C}" srcOrd="10" destOrd="0" presId="urn:microsoft.com/office/officeart/2005/8/layout/target3"/>
    <dgm:cxn modelId="{0F90395C-83A7-4A8B-A2BC-481CBB2430B4}" type="presParOf" srcId="{333A1088-737F-45CB-B68E-254E46348037}" destId="{25B08C86-7E15-44DC-BE7F-FFB55DD49D12}" srcOrd="11" destOrd="0" presId="urn:microsoft.com/office/officeart/2005/8/layout/target3"/>
    <dgm:cxn modelId="{55B9C570-79FB-4C62-BFB4-63C7C6EEF2F2}" type="presParOf" srcId="{333A1088-737F-45CB-B68E-254E46348037}" destId="{AED2198E-93D5-4001-81B4-73124B309672}" srcOrd="12" destOrd="0" presId="urn:microsoft.com/office/officeart/2005/8/layout/target3"/>
    <dgm:cxn modelId="{8314E735-C065-4A9A-B663-C6FB33AA6848}" type="presParOf" srcId="{333A1088-737F-45CB-B68E-254E46348037}" destId="{2BE915AB-18AA-4053-B92C-3BFC9ED204BB}" srcOrd="13" destOrd="0" presId="urn:microsoft.com/office/officeart/2005/8/layout/target3"/>
    <dgm:cxn modelId="{DC6F7407-8A5E-47DF-9DCE-1D0BC28A20ED}" type="presParOf" srcId="{333A1088-737F-45CB-B68E-254E46348037}" destId="{6BB5E863-4638-4E1D-BFDE-399D028AC4ED}" srcOrd="14" destOrd="0" presId="urn:microsoft.com/office/officeart/2005/8/layout/target3"/>
    <dgm:cxn modelId="{F4D16960-E577-48BA-ADE5-9555E2830F7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Kolín V., Mnichovická 62</a:t>
          </a:r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Hana Řebíčková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VY_32_INOVACE_16_AJ9_Shakespeare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Shakespeare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15FA3-4A8D-4E24-A0EF-C9E117CCFE09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07E96-0EA5-45AA-9F07-AEA8C038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042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15FA3-4A8D-4E24-A0EF-C9E117CCFE09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07E96-0EA5-45AA-9F07-AEA8C038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320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15FA3-4A8D-4E24-A0EF-C9E117CCFE09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07E96-0EA5-45AA-9F07-AEA8C038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171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15FA3-4A8D-4E24-A0EF-C9E117CCFE09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07E96-0EA5-45AA-9F07-AEA8C038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60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15FA3-4A8D-4E24-A0EF-C9E117CCFE09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07E96-0EA5-45AA-9F07-AEA8C038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858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15FA3-4A8D-4E24-A0EF-C9E117CCFE09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07E96-0EA5-45AA-9F07-AEA8C038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500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15FA3-4A8D-4E24-A0EF-C9E117CCFE09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07E96-0EA5-45AA-9F07-AEA8C038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571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15FA3-4A8D-4E24-A0EF-C9E117CCFE09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07E96-0EA5-45AA-9F07-AEA8C038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831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15FA3-4A8D-4E24-A0EF-C9E117CCFE09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07E96-0EA5-45AA-9F07-AEA8C038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759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15FA3-4A8D-4E24-A0EF-C9E117CCFE09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07E96-0EA5-45AA-9F07-AEA8C038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904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15FA3-4A8D-4E24-A0EF-C9E117CCFE09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07E96-0EA5-45AA-9F07-AEA8C038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427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A15FA3-4A8D-4E24-A0EF-C9E117CCFE09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407E96-0EA5-45AA-9F07-AEA8C038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704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t3.gstatic.com/images?q=tbn:ANd9GcTKknpISSzXqaThJQDygb7GttLihcywSBCqLYpGngs32J5pmiG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019411628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11560" y="6165304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727825" algn="l"/>
              </a:tabLst>
            </a:pPr>
            <a:r>
              <a:rPr lang="cs-CZ" dirty="0" smtClean="0"/>
              <a:t>26.3.2012	</a:t>
            </a:r>
            <a:r>
              <a:rPr lang="cs-CZ" dirty="0" smtClean="0"/>
              <a:t>9. </a:t>
            </a:r>
            <a:r>
              <a:rPr lang="cs-CZ" dirty="0" smtClean="0"/>
              <a:t>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198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WILLIAM SHAKESPEARE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sz="2000" b="1" dirty="0" smtClean="0"/>
              <a:t>Citace: </a:t>
            </a:r>
            <a:r>
              <a:rPr lang="cs-CZ" sz="1600" dirty="0" smtClean="0">
                <a:hlinkClick r:id="rId2"/>
              </a:rPr>
              <a:t>http://t3.gstatic.com/images?q=tbn:ANd9GcTKknpISSzXqaThJQDygb7GttLihcywSBCqLYpGngs32J5pmiGm</a:t>
            </a:r>
            <a:endParaRPr lang="cs-CZ" sz="1600" dirty="0" smtClean="0"/>
          </a:p>
          <a:p>
            <a:r>
              <a:rPr lang="cs-CZ" sz="2000" b="1" dirty="0" smtClean="0"/>
              <a:t>Datum: </a:t>
            </a:r>
            <a:r>
              <a:rPr lang="cs-CZ" sz="1600" dirty="0" smtClean="0"/>
              <a:t>26.3.2012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530025"/>
            <a:ext cx="3096343" cy="3267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5850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WILLIAM SHAKESPEARE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Georgia" pitchFamily="18" charset="0"/>
              </a:rPr>
              <a:t>1564-1616</a:t>
            </a: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r>
              <a:rPr lang="cs-CZ" dirty="0" err="1">
                <a:latin typeface="Georgia" pitchFamily="18" charset="0"/>
              </a:rPr>
              <a:t>b</a:t>
            </a:r>
            <a:r>
              <a:rPr lang="cs-CZ" dirty="0" err="1" smtClean="0">
                <a:latin typeface="Georgia" pitchFamily="18" charset="0"/>
              </a:rPr>
              <a:t>orn</a:t>
            </a:r>
            <a:r>
              <a:rPr lang="cs-CZ" dirty="0" smtClean="0">
                <a:latin typeface="Georgia" pitchFamily="18" charset="0"/>
              </a:rPr>
              <a:t> in Stratford-</a:t>
            </a:r>
            <a:r>
              <a:rPr lang="cs-CZ" dirty="0" err="1" smtClean="0">
                <a:latin typeface="Georgia" pitchFamily="18" charset="0"/>
              </a:rPr>
              <a:t>upon</a:t>
            </a:r>
            <a:r>
              <a:rPr lang="cs-CZ" dirty="0" smtClean="0">
                <a:latin typeface="Georgia" pitchFamily="18" charset="0"/>
              </a:rPr>
              <a:t>-Avon (</a:t>
            </a:r>
            <a:r>
              <a:rPr lang="cs-CZ" dirty="0" err="1" smtClean="0">
                <a:latin typeface="Georgia" pitchFamily="18" charset="0"/>
              </a:rPr>
              <a:t>England</a:t>
            </a:r>
            <a:r>
              <a:rPr lang="cs-CZ" dirty="0" smtClean="0">
                <a:latin typeface="Georgia" pitchFamily="18" charset="0"/>
              </a:rPr>
              <a:t>)</a:t>
            </a: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r>
              <a:rPr lang="cs-CZ" dirty="0" err="1" smtClean="0">
                <a:latin typeface="Georgia" pitchFamily="18" charset="0"/>
              </a:rPr>
              <a:t>the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world´s</a:t>
            </a:r>
            <a:r>
              <a:rPr lang="cs-CZ" dirty="0" smtClean="0">
                <a:latin typeface="Georgia" pitchFamily="18" charset="0"/>
              </a:rPr>
              <a:t> most </a:t>
            </a:r>
            <a:r>
              <a:rPr lang="cs-CZ" dirty="0" err="1" smtClean="0">
                <a:latin typeface="Georgia" pitchFamily="18" charset="0"/>
              </a:rPr>
              <a:t>famous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dramatist</a:t>
            </a:r>
            <a:endParaRPr lang="cs-CZ" dirty="0" smtClean="0">
              <a:latin typeface="Georgia" pitchFamily="18" charset="0"/>
            </a:endParaRPr>
          </a:p>
          <a:p>
            <a:endParaRPr lang="cs-CZ" dirty="0" smtClean="0">
              <a:latin typeface="Georgia" pitchFamily="18" charset="0"/>
            </a:endParaRPr>
          </a:p>
          <a:p>
            <a:r>
              <a:rPr lang="cs-CZ" dirty="0">
                <a:latin typeface="Georgia" pitchFamily="18" charset="0"/>
              </a:rPr>
              <a:t>p</a:t>
            </a:r>
            <a:r>
              <a:rPr lang="cs-CZ" dirty="0" smtClean="0">
                <a:latin typeface="Georgia" pitchFamily="18" charset="0"/>
              </a:rPr>
              <a:t>oems, plays, </a:t>
            </a:r>
            <a:r>
              <a:rPr lang="cs-CZ" dirty="0" err="1" smtClean="0">
                <a:latin typeface="Georgia" pitchFamily="18" charset="0"/>
              </a:rPr>
              <a:t>sonnets</a:t>
            </a:r>
            <a:endParaRPr lang="cs-CZ" dirty="0" smtClean="0">
              <a:latin typeface="Georgia" pitchFamily="18" charset="0"/>
            </a:endParaRPr>
          </a:p>
          <a:p>
            <a:endParaRPr lang="cs-CZ" dirty="0" smtClean="0"/>
          </a:p>
          <a:p>
            <a:endParaRPr lang="cs-CZ" sz="2000" dirty="0" smtClean="0">
              <a:latin typeface="Georgia" pitchFamily="18" charset="0"/>
            </a:endParaRPr>
          </a:p>
          <a:p>
            <a:endParaRPr lang="cs-CZ" sz="2000" dirty="0">
              <a:latin typeface="Georgia" pitchFamily="18" charset="0"/>
            </a:endParaRPr>
          </a:p>
          <a:p>
            <a:endParaRPr lang="cs-CZ" sz="2000" dirty="0" smtClean="0">
              <a:latin typeface="Georgia" pitchFamily="18" charset="0"/>
            </a:endParaRPr>
          </a:p>
          <a:p>
            <a:r>
              <a:rPr lang="cs-CZ" sz="2000" b="1" dirty="0" smtClean="0">
                <a:latin typeface="Georgia" pitchFamily="18" charset="0"/>
              </a:rPr>
              <a:t>Citace: </a:t>
            </a:r>
            <a:r>
              <a:rPr lang="cs-CZ" sz="1600" dirty="0" smtClean="0">
                <a:latin typeface="Georgia" pitchFamily="18" charset="0"/>
              </a:rPr>
              <a:t>http://en.wikipedia.org/wiki/William_Shakespeare</a:t>
            </a:r>
          </a:p>
          <a:p>
            <a:r>
              <a:rPr lang="cs-CZ" sz="2100" b="1" dirty="0" smtClean="0">
                <a:latin typeface="Georgia" pitchFamily="18" charset="0"/>
              </a:rPr>
              <a:t>Datum: </a:t>
            </a:r>
            <a:r>
              <a:rPr lang="cs-CZ" sz="2100" dirty="0" smtClean="0"/>
              <a:t>26.3.2012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35412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Stratford-</a:t>
            </a:r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upon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-Avon</a:t>
            </a:r>
            <a:endParaRPr lang="cs-CZ" b="1" u="sng" dirty="0">
              <a:solidFill>
                <a:schemeClr val="accent6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600" b="1" dirty="0" smtClean="0"/>
              <a:t>Citace: </a:t>
            </a:r>
            <a:r>
              <a:rPr lang="cs-CZ" sz="1600" dirty="0" smtClean="0"/>
              <a:t>http://t3.gstatic.com/images?q=tbn:ANd9GcS0jBx_IKzyNWY6kWyXV2uMm9D4-2nbigWAyRqOdij1rROCEDMf</a:t>
            </a:r>
            <a:endParaRPr lang="cs-CZ" sz="1600" dirty="0"/>
          </a:p>
          <a:p>
            <a:r>
              <a:rPr lang="cs-CZ" sz="1600" b="1" dirty="0" smtClean="0"/>
              <a:t>Datum: </a:t>
            </a:r>
            <a:r>
              <a:rPr lang="cs-CZ" sz="1600" dirty="0" smtClean="0"/>
              <a:t>26.3.2012</a:t>
            </a:r>
            <a:endParaRPr lang="cs-CZ" sz="16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95623"/>
            <a:ext cx="4032447" cy="2683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4392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Shakespeare´s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work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latin typeface="Georgia" pitchFamily="18" charset="0"/>
              </a:rPr>
              <a:t>Comedies</a:t>
            </a:r>
          </a:p>
          <a:p>
            <a:r>
              <a:rPr lang="cs-CZ" sz="4400" dirty="0" smtClean="0">
                <a:latin typeface="Georgia" pitchFamily="18" charset="0"/>
              </a:rPr>
              <a:t>Tragedies</a:t>
            </a:r>
          </a:p>
          <a:p>
            <a:r>
              <a:rPr lang="cs-CZ" sz="4400" dirty="0" smtClean="0">
                <a:latin typeface="Georgia" pitchFamily="18" charset="0"/>
              </a:rPr>
              <a:t>Historical plays</a:t>
            </a:r>
          </a:p>
          <a:p>
            <a:r>
              <a:rPr lang="cs-CZ" sz="4400" dirty="0" smtClean="0">
                <a:latin typeface="Georgia" pitchFamily="18" charset="0"/>
              </a:rPr>
              <a:t>Sonnets, poems</a:t>
            </a:r>
            <a:endParaRPr lang="cs-CZ" sz="4400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9475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Plays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Georgia" pitchFamily="18" charset="0"/>
              </a:rPr>
              <a:t>Othello</a:t>
            </a:r>
          </a:p>
          <a:p>
            <a:r>
              <a:rPr lang="cs-CZ" sz="3600" dirty="0" smtClean="0">
                <a:latin typeface="Georgia" pitchFamily="18" charset="0"/>
              </a:rPr>
              <a:t>Romeo and Juliet</a:t>
            </a:r>
          </a:p>
          <a:p>
            <a:r>
              <a:rPr lang="cs-CZ" sz="3600" dirty="0" smtClean="0">
                <a:latin typeface="Georgia" pitchFamily="18" charset="0"/>
              </a:rPr>
              <a:t>Hamlet</a:t>
            </a:r>
          </a:p>
          <a:p>
            <a:r>
              <a:rPr lang="cs-CZ" sz="3600" dirty="0" err="1" smtClean="0">
                <a:latin typeface="Georgia" pitchFamily="18" charset="0"/>
              </a:rPr>
              <a:t>Macbeth</a:t>
            </a:r>
            <a:endParaRPr lang="cs-CZ" sz="3600" dirty="0" smtClean="0">
              <a:latin typeface="Georgia" pitchFamily="18" charset="0"/>
            </a:endParaRPr>
          </a:p>
          <a:p>
            <a:r>
              <a:rPr lang="cs-CZ" sz="3600" dirty="0" smtClean="0">
                <a:latin typeface="Georgia" pitchFamily="18" charset="0"/>
              </a:rPr>
              <a:t>Henry V</a:t>
            </a:r>
          </a:p>
          <a:p>
            <a:r>
              <a:rPr lang="cs-CZ" sz="3600" dirty="0" smtClean="0">
                <a:latin typeface="Georgia" pitchFamily="18" charset="0"/>
              </a:rPr>
              <a:t>Richard III</a:t>
            </a:r>
            <a:endParaRPr lang="cs-CZ" sz="3600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3852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18458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Materiál je určen pro práci </a:t>
            </a:r>
            <a:br>
              <a:rPr lang="cs-CZ" dirty="0" smtClean="0"/>
            </a:br>
            <a:r>
              <a:rPr lang="cs-CZ" dirty="0" smtClean="0"/>
              <a:t>s interaktivní tabulí. Slouží jako výkladový materiál či jako materiál k </a:t>
            </a:r>
            <a:r>
              <a:rPr lang="cs-CZ" smtClean="0"/>
              <a:t>zopakování a </a:t>
            </a:r>
            <a:r>
              <a:rPr lang="cs-CZ" dirty="0" smtClean="0"/>
              <a:t>upevnění znalostí o </a:t>
            </a:r>
            <a:r>
              <a:rPr lang="cs-CZ" smtClean="0"/>
              <a:t>Williamu Shakespearovi.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932204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94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WILLIAM SHAKESPEARE</vt:lpstr>
      <vt:lpstr>WILLIAM SHAKESPEARE</vt:lpstr>
      <vt:lpstr>Stratford-upon-Avon</vt:lpstr>
      <vt:lpstr>Shakespeare´s work</vt:lpstr>
      <vt:lpstr>Plays</vt:lpstr>
      <vt:lpstr>Anotace: Materiál je určen pro práci  s interaktivní tabulí. Slouží jako výkladový materiál či jako materiál k zopakování a upevnění znalostí o Williamu Shakespearovi.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ZŠ Kolín V., Mnichovická 62 AUTOR: Hana Řebíčková NÁZEV: VY_32_INOVACE_16_Anglický jazyk  5.-9. ročník TEMA: William Shakespeare</dc:title>
  <dc:creator>Hanička</dc:creator>
  <cp:lastModifiedBy>Aleš Polívka</cp:lastModifiedBy>
  <cp:revision>9</cp:revision>
  <dcterms:created xsi:type="dcterms:W3CDTF">2012-04-03T18:02:13Z</dcterms:created>
  <dcterms:modified xsi:type="dcterms:W3CDTF">2012-08-15T15:28:34Z</dcterms:modified>
</cp:coreProperties>
</file>