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5" r:id="rId4"/>
    <p:sldId id="275" r:id="rId5"/>
    <p:sldId id="276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VY_32_INOVACE_16_CJ4_Shoda přísudku s podmětem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březen 2012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shoda přísudku s podmětem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březen 2012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VY_32_INOVACE_16_CJ4_Shoda přísudku s podmětem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shoda přísudku s podmětem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2200076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SHODA PŘÍSUDKU S PODMĚTEM, DOPLŇOVÁNÍ KONCOVEK</a:t>
            </a:r>
            <a:r>
              <a:rPr lang="cs-CZ" smtClean="0"/>
              <a:t>, POUŽITÍ SLOV VE VĚTÁCH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83693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Podměty spoj s vhodnými přísudky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781127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auta</a:t>
            </a:r>
          </a:p>
          <a:p>
            <a:pPr marL="0" indent="0">
              <a:buNone/>
            </a:pPr>
            <a:r>
              <a:rPr lang="cs-CZ" sz="2800" dirty="0" smtClean="0"/>
              <a:t>dívky</a:t>
            </a:r>
          </a:p>
          <a:p>
            <a:pPr marL="0" indent="0">
              <a:buNone/>
            </a:pPr>
            <a:r>
              <a:rPr lang="cs-CZ" sz="2800" dirty="0" smtClean="0"/>
              <a:t>jahody</a:t>
            </a:r>
          </a:p>
          <a:p>
            <a:pPr marL="0" indent="0">
              <a:buNone/>
            </a:pPr>
            <a:r>
              <a:rPr lang="cs-CZ" sz="2800" dirty="0" smtClean="0"/>
              <a:t>filmy</a:t>
            </a:r>
          </a:p>
          <a:p>
            <a:pPr marL="0" indent="0">
              <a:buNone/>
            </a:pPr>
            <a:r>
              <a:rPr lang="cs-CZ" sz="2800" dirty="0" smtClean="0"/>
              <a:t>pachatelé</a:t>
            </a:r>
          </a:p>
          <a:p>
            <a:pPr marL="0" indent="0">
              <a:buNone/>
            </a:pPr>
            <a:r>
              <a:rPr lang="cs-CZ" sz="2800" dirty="0" smtClean="0"/>
              <a:t>reklamy</a:t>
            </a:r>
          </a:p>
          <a:p>
            <a:pPr marL="0" indent="0">
              <a:buNone/>
            </a:pPr>
            <a:r>
              <a:rPr lang="cs-CZ" sz="2800" dirty="0" smtClean="0"/>
              <a:t>balónky</a:t>
            </a:r>
          </a:p>
          <a:p>
            <a:pPr marL="0" indent="0">
              <a:buNone/>
            </a:pPr>
            <a:r>
              <a:rPr lang="cs-CZ" sz="2800" dirty="0" smtClean="0"/>
              <a:t>sluchátka</a:t>
            </a:r>
          </a:p>
          <a:p>
            <a:pPr marL="0" indent="0">
              <a:buNone/>
            </a:pPr>
            <a:r>
              <a:rPr lang="cs-CZ" sz="2800" dirty="0" smtClean="0"/>
              <a:t>děti</a:t>
            </a:r>
          </a:p>
          <a:p>
            <a:pPr marL="0" indent="0">
              <a:buNone/>
            </a:pPr>
            <a:r>
              <a:rPr lang="cs-CZ" sz="2800" dirty="0" smtClean="0"/>
              <a:t>unikali</a:t>
            </a:r>
          </a:p>
          <a:p>
            <a:pPr marL="0" indent="0">
              <a:buNone/>
            </a:pPr>
            <a:r>
              <a:rPr lang="cs-CZ" sz="2800" dirty="0" smtClean="0"/>
              <a:t>hrály</a:t>
            </a:r>
          </a:p>
          <a:p>
            <a:pPr marL="0" indent="0">
              <a:buNone/>
            </a:pPr>
            <a:r>
              <a:rPr lang="cs-CZ" sz="2800" dirty="0" smtClean="0"/>
              <a:t>stála</a:t>
            </a:r>
          </a:p>
          <a:p>
            <a:pPr marL="0" indent="0">
              <a:buNone/>
            </a:pPr>
            <a:r>
              <a:rPr lang="cs-CZ" sz="2800" dirty="0" smtClean="0"/>
              <a:t>svítily</a:t>
            </a:r>
          </a:p>
          <a:p>
            <a:pPr marL="0" indent="0">
              <a:buNone/>
            </a:pPr>
            <a:r>
              <a:rPr lang="cs-CZ" sz="2800" dirty="0" smtClean="0"/>
              <a:t>se vznášely</a:t>
            </a:r>
          </a:p>
          <a:p>
            <a:pPr marL="0" indent="0">
              <a:buNone/>
            </a:pPr>
            <a:r>
              <a:rPr lang="cs-CZ" sz="2800" dirty="0" smtClean="0"/>
              <a:t>se rozbila</a:t>
            </a:r>
          </a:p>
          <a:p>
            <a:pPr marL="0" indent="0">
              <a:buNone/>
            </a:pPr>
            <a:r>
              <a:rPr lang="cs-CZ" sz="2800" dirty="0" smtClean="0"/>
              <a:t>pobíhaly</a:t>
            </a:r>
          </a:p>
          <a:p>
            <a:pPr marL="0" indent="0">
              <a:buNone/>
            </a:pPr>
            <a:r>
              <a:rPr lang="cs-CZ" sz="2800" dirty="0" smtClean="0"/>
              <a:t>dozrály</a:t>
            </a:r>
          </a:p>
          <a:p>
            <a:pPr marL="0" indent="0">
              <a:buNone/>
            </a:pPr>
            <a:r>
              <a:rPr lang="cs-CZ" sz="2800" dirty="0" smtClean="0"/>
              <a:t>se líbily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403648" y="1412776"/>
            <a:ext cx="3024336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67544" y="6021288"/>
            <a:ext cx="405604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Pravopis koncovek zdůvodni.</a:t>
            </a:r>
            <a:endParaRPr lang="cs-CZ" sz="2600" dirty="0"/>
          </a:p>
        </p:txBody>
      </p:sp>
      <p:pic>
        <p:nvPicPr>
          <p:cNvPr id="15" name="Picture 2" descr="C:\Users\Iva\AppData\Local\Microsoft\Windows\Temporary Internet Files\Content.IE5\GYEY5DOU\MC900056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0939" y="1475526"/>
            <a:ext cx="2493510" cy="1890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83693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Podměty spoj s vhodnými přísudky - řešení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781127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auta</a:t>
            </a:r>
          </a:p>
          <a:p>
            <a:pPr marL="0" indent="0">
              <a:buNone/>
            </a:pPr>
            <a:r>
              <a:rPr lang="cs-CZ" sz="2800" dirty="0" smtClean="0"/>
              <a:t>dívky</a:t>
            </a:r>
          </a:p>
          <a:p>
            <a:pPr marL="0" indent="0">
              <a:buNone/>
            </a:pPr>
            <a:r>
              <a:rPr lang="cs-CZ" sz="2800" dirty="0" smtClean="0"/>
              <a:t>jahody</a:t>
            </a:r>
          </a:p>
          <a:p>
            <a:pPr marL="0" indent="0">
              <a:buNone/>
            </a:pPr>
            <a:r>
              <a:rPr lang="cs-CZ" sz="2800" dirty="0" smtClean="0"/>
              <a:t>filmy</a:t>
            </a:r>
          </a:p>
          <a:p>
            <a:pPr marL="0" indent="0">
              <a:buNone/>
            </a:pPr>
            <a:r>
              <a:rPr lang="cs-CZ" sz="2800" dirty="0" smtClean="0"/>
              <a:t>pachatelé</a:t>
            </a:r>
          </a:p>
          <a:p>
            <a:pPr marL="0" indent="0">
              <a:buNone/>
            </a:pPr>
            <a:r>
              <a:rPr lang="cs-CZ" sz="2800" dirty="0" smtClean="0"/>
              <a:t>reklamy</a:t>
            </a:r>
          </a:p>
          <a:p>
            <a:pPr marL="0" indent="0">
              <a:buNone/>
            </a:pPr>
            <a:r>
              <a:rPr lang="cs-CZ" sz="2800" dirty="0" smtClean="0"/>
              <a:t>balónky</a:t>
            </a:r>
          </a:p>
          <a:p>
            <a:pPr marL="0" indent="0">
              <a:buNone/>
            </a:pPr>
            <a:r>
              <a:rPr lang="cs-CZ" sz="2800" dirty="0" smtClean="0"/>
              <a:t>sluchátka</a:t>
            </a:r>
          </a:p>
          <a:p>
            <a:pPr marL="0" indent="0">
              <a:buNone/>
            </a:pPr>
            <a:r>
              <a:rPr lang="cs-CZ" sz="2800" dirty="0" smtClean="0"/>
              <a:t>děti</a:t>
            </a:r>
          </a:p>
          <a:p>
            <a:pPr marL="0" indent="0">
              <a:buNone/>
            </a:pPr>
            <a:r>
              <a:rPr lang="cs-CZ" sz="2800" dirty="0" smtClean="0"/>
              <a:t>unikali</a:t>
            </a:r>
          </a:p>
          <a:p>
            <a:pPr marL="0" indent="0">
              <a:buNone/>
            </a:pPr>
            <a:r>
              <a:rPr lang="cs-CZ" sz="2800" dirty="0" smtClean="0"/>
              <a:t>hrály</a:t>
            </a:r>
          </a:p>
          <a:p>
            <a:pPr marL="0" indent="0">
              <a:buNone/>
            </a:pPr>
            <a:r>
              <a:rPr lang="cs-CZ" sz="2800" dirty="0" smtClean="0"/>
              <a:t>stála</a:t>
            </a:r>
          </a:p>
          <a:p>
            <a:pPr marL="0" indent="0">
              <a:buNone/>
            </a:pPr>
            <a:r>
              <a:rPr lang="cs-CZ" sz="2800" dirty="0" smtClean="0"/>
              <a:t>svítily</a:t>
            </a:r>
          </a:p>
          <a:p>
            <a:pPr marL="0" indent="0">
              <a:buNone/>
            </a:pPr>
            <a:r>
              <a:rPr lang="cs-CZ" sz="2800" dirty="0" smtClean="0"/>
              <a:t>se vznášely</a:t>
            </a:r>
          </a:p>
          <a:p>
            <a:pPr marL="0" indent="0">
              <a:buNone/>
            </a:pPr>
            <a:r>
              <a:rPr lang="cs-CZ" sz="2800" dirty="0" smtClean="0"/>
              <a:t>se rozbila</a:t>
            </a:r>
          </a:p>
          <a:p>
            <a:pPr marL="0" indent="0">
              <a:buNone/>
            </a:pPr>
            <a:r>
              <a:rPr lang="cs-CZ" sz="2800" dirty="0" smtClean="0"/>
              <a:t>pobíhaly</a:t>
            </a:r>
          </a:p>
          <a:p>
            <a:pPr marL="0" indent="0">
              <a:buNone/>
            </a:pPr>
            <a:r>
              <a:rPr lang="cs-CZ" sz="2800" dirty="0" smtClean="0"/>
              <a:t>dozrály</a:t>
            </a:r>
          </a:p>
          <a:p>
            <a:pPr marL="0" indent="0">
              <a:buNone/>
            </a:pPr>
            <a:r>
              <a:rPr lang="cs-CZ" sz="2800" dirty="0" smtClean="0"/>
              <a:t>se líbily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403648" y="1412776"/>
            <a:ext cx="3024336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C:\Users\Iva\AppData\Local\Microsoft\Windows\Temporary Internet Files\Content.IE5\GYEY5DOU\MC900056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0939" y="1475526"/>
            <a:ext cx="2493510" cy="1890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1403648" y="1916832"/>
            <a:ext cx="3024336" cy="25922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19672" y="2420888"/>
            <a:ext cx="2808312" cy="25922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19672" y="2996952"/>
            <a:ext cx="2808312" cy="2520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2051720" y="1475526"/>
            <a:ext cx="2376264" cy="20254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907704" y="2996952"/>
            <a:ext cx="2520280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907704" y="3501008"/>
            <a:ext cx="2520280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051720" y="4005064"/>
            <a:ext cx="2376264" cy="1008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403648" y="1916832"/>
            <a:ext cx="3024336" cy="3600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66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83693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Doplň koncovky a utvoř věty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781127"/>
          </a:xfrm>
        </p:spPr>
        <p:txBody>
          <a:bodyPr numCol="1">
            <a:normAutofit/>
          </a:bodyPr>
          <a:lstStyle/>
          <a:p>
            <a:pPr marL="0" indent="0">
              <a:buNone/>
            </a:pPr>
            <a:r>
              <a:rPr lang="cs-CZ" sz="2800" dirty="0"/>
              <a:t>________ auta stál</a:t>
            </a:r>
            <a:r>
              <a:rPr lang="cs-CZ" sz="2800" u="sng" dirty="0">
                <a:solidFill>
                  <a:srgbClr val="FF0000"/>
                </a:solidFill>
              </a:rPr>
              <a:t> a</a:t>
            </a:r>
            <a:r>
              <a:rPr lang="cs-CZ" sz="2800" u="sng" dirty="0" smtClean="0">
                <a:solidFill>
                  <a:srgbClr val="FF0000"/>
                </a:solidFill>
              </a:rPr>
              <a:t>_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smtClean="0"/>
              <a:t>________________________</a:t>
            </a:r>
          </a:p>
          <a:p>
            <a:pPr marL="0" indent="0">
              <a:buNone/>
            </a:pPr>
            <a:r>
              <a:rPr lang="cs-CZ" sz="2800" dirty="0"/>
              <a:t>________ </a:t>
            </a:r>
            <a:r>
              <a:rPr lang="cs-CZ" sz="2800" dirty="0" smtClean="0"/>
              <a:t>dívky </a:t>
            </a:r>
            <a:r>
              <a:rPr lang="cs-CZ" sz="2800" dirty="0"/>
              <a:t>pobíhal</a:t>
            </a:r>
            <a:r>
              <a:rPr lang="cs-CZ" sz="2800" dirty="0" smtClean="0"/>
              <a:t>__  _____________________</a:t>
            </a:r>
          </a:p>
          <a:p>
            <a:pPr marL="0" indent="0">
              <a:buNone/>
            </a:pPr>
            <a:r>
              <a:rPr lang="cs-CZ" sz="2800" dirty="0"/>
              <a:t>________ </a:t>
            </a:r>
            <a:r>
              <a:rPr lang="cs-CZ" sz="2800" dirty="0" smtClean="0"/>
              <a:t>jahody </a:t>
            </a:r>
            <a:r>
              <a:rPr lang="cs-CZ" sz="2800" dirty="0"/>
              <a:t>dozrál</a:t>
            </a:r>
            <a:r>
              <a:rPr lang="cs-CZ" sz="2800" dirty="0" smtClean="0"/>
              <a:t>__  _____________________</a:t>
            </a:r>
          </a:p>
          <a:p>
            <a:pPr marL="0" indent="0">
              <a:buNone/>
            </a:pPr>
            <a:r>
              <a:rPr lang="cs-CZ" sz="2800" dirty="0"/>
              <a:t>________ </a:t>
            </a:r>
            <a:r>
              <a:rPr lang="cs-CZ" sz="2800" dirty="0" smtClean="0"/>
              <a:t>filmy </a:t>
            </a:r>
            <a:r>
              <a:rPr lang="cs-CZ" sz="2800" dirty="0"/>
              <a:t>se líbil</a:t>
            </a:r>
            <a:r>
              <a:rPr lang="cs-CZ" sz="2800" dirty="0" smtClean="0"/>
              <a:t>__  ______________________</a:t>
            </a:r>
          </a:p>
          <a:p>
            <a:pPr marL="0" indent="0">
              <a:buNone/>
            </a:pPr>
            <a:r>
              <a:rPr lang="cs-CZ" sz="2800" dirty="0"/>
              <a:t>________ </a:t>
            </a:r>
            <a:r>
              <a:rPr lang="cs-CZ" sz="2800" dirty="0" smtClean="0"/>
              <a:t>pachatelé </a:t>
            </a:r>
            <a:r>
              <a:rPr lang="cs-CZ" sz="2800" dirty="0"/>
              <a:t>unikal</a:t>
            </a:r>
            <a:r>
              <a:rPr lang="cs-CZ" sz="2800" dirty="0" smtClean="0"/>
              <a:t>__  __________________</a:t>
            </a:r>
          </a:p>
          <a:p>
            <a:pPr marL="0" indent="0">
              <a:buNone/>
            </a:pPr>
            <a:r>
              <a:rPr lang="cs-CZ" sz="2800" dirty="0"/>
              <a:t>________ </a:t>
            </a:r>
            <a:r>
              <a:rPr lang="cs-CZ" sz="2800" dirty="0" smtClean="0"/>
              <a:t>reklamy </a:t>
            </a:r>
            <a:r>
              <a:rPr lang="cs-CZ" sz="2800" dirty="0"/>
              <a:t>svítil</a:t>
            </a:r>
            <a:r>
              <a:rPr lang="cs-CZ" sz="2800" dirty="0" smtClean="0"/>
              <a:t>__  _____________________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________ balónky </a:t>
            </a:r>
            <a:r>
              <a:rPr lang="cs-CZ" sz="2800" dirty="0"/>
              <a:t>se vznášel</a:t>
            </a:r>
            <a:r>
              <a:rPr lang="cs-CZ" sz="2800" dirty="0" smtClean="0"/>
              <a:t>__  _________________</a:t>
            </a:r>
          </a:p>
          <a:p>
            <a:pPr marL="0" indent="0">
              <a:buNone/>
            </a:pPr>
            <a:r>
              <a:rPr lang="cs-CZ" sz="2800" dirty="0"/>
              <a:t>________ </a:t>
            </a:r>
            <a:r>
              <a:rPr lang="cs-CZ" sz="2800" dirty="0" smtClean="0"/>
              <a:t>sluchátka </a:t>
            </a:r>
            <a:r>
              <a:rPr lang="cs-CZ" sz="2800" dirty="0"/>
              <a:t>se rozbil</a:t>
            </a:r>
            <a:r>
              <a:rPr lang="cs-CZ" sz="2800" dirty="0" smtClean="0"/>
              <a:t>__  _________________</a:t>
            </a:r>
          </a:p>
          <a:p>
            <a:pPr marL="0" indent="0">
              <a:buNone/>
            </a:pPr>
            <a:r>
              <a:rPr lang="cs-CZ" sz="2800" dirty="0"/>
              <a:t>________ </a:t>
            </a:r>
            <a:r>
              <a:rPr lang="cs-CZ" sz="2800" dirty="0" smtClean="0"/>
              <a:t>děti </a:t>
            </a:r>
            <a:r>
              <a:rPr lang="cs-CZ" sz="2800" dirty="0"/>
              <a:t>hrál</a:t>
            </a:r>
            <a:r>
              <a:rPr lang="cs-CZ" sz="2800" dirty="0" smtClean="0"/>
              <a:t>__ __________________________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6021288"/>
            <a:ext cx="596413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Například: </a:t>
            </a:r>
            <a:r>
              <a:rPr lang="cs-CZ" sz="2600" dirty="0" smtClean="0">
                <a:solidFill>
                  <a:srgbClr val="FF0000"/>
                </a:solidFill>
              </a:rPr>
              <a:t>Osobní auta stála na parkovišti.</a:t>
            </a:r>
            <a:endParaRPr lang="cs-CZ" sz="2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98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82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363</TotalTime>
  <Words>203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Podměty spoj s vhodnými přísudky</vt:lpstr>
      <vt:lpstr>Podměty spoj s vhodnými přísudky - řešení</vt:lpstr>
      <vt:lpstr>Doplň koncovky a utvoř věty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178</cp:revision>
  <dcterms:created xsi:type="dcterms:W3CDTF">2011-06-20T10:40:08Z</dcterms:created>
  <dcterms:modified xsi:type="dcterms:W3CDTF">2012-06-27T09:14:53Z</dcterms:modified>
</cp:coreProperties>
</file>