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74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Fantová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Práce s textem - veverka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VY_32_INOVACE_16_ČJ1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Fantová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VY_32_INOVACE_16_ČJ1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Práce s textem - veverka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12AC61-4A9B-4988-B75E-062563334A6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B2105-FBC7-48F2-9297-B8C66C614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52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3B2105-FBC7-48F2-9297-B8C66C61431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8545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2850574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Práce s textem - veverka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013176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6309320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534275" algn="l"/>
              </a:tabLst>
            </a:pPr>
            <a:r>
              <a:rPr lang="cs-CZ" dirty="0" smtClean="0"/>
              <a:t>20. 1. 2012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Přečti si následující text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Patří mezi hlodavce, žije v lese, ale také v parcích, na hřbitovech… Velmi dobře šplhá po stromech a skáče ze stromu na strom. Její kožíšek má rezavou nebo černou barvu a je hustý. Má dlouhý a huňatý ocas. Žije v dutinách stromů. Živí se lískovými oříšky, semeny šišek, houbami, ptačími vajíčky. Samice rodí najednou 3 až 7 mladých.</a:t>
            </a:r>
          </a:p>
        </p:txBody>
      </p:sp>
    </p:spTree>
    <p:extLst>
      <p:ext uri="{BB962C8B-B14F-4D97-AF65-F5344CB8AC3E}">
        <p14:creationId xmlns:p14="http://schemas.microsoft.com/office/powerpoint/2010/main" val="2337710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Jestli jsi neuhodl, možná ti pomůže následující hádanka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Skáče z větve na větev,</a:t>
            </a:r>
          </a:p>
          <a:p>
            <a:pPr marL="0" indent="0">
              <a:buNone/>
            </a:pPr>
            <a:r>
              <a:rPr lang="cs-CZ" dirty="0" smtClean="0"/>
              <a:t>    ocáskem si mává.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Nestojí nám o mrkev.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Oříšky má ráda.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422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8458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Vyber správný obrázek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3140968"/>
            <a:ext cx="4906888" cy="298519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Šárka\AppData\Local\Microsoft\Windows\Temporary Internet Files\Content.IE5\WQQC3LAE\MC9001922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12976"/>
            <a:ext cx="2794583" cy="258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BE907S13\MC9003106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88840"/>
            <a:ext cx="1794967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5ZIPA8M5\MC9001921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528496"/>
            <a:ext cx="2626708" cy="195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140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Citace:</a:t>
            </a:r>
            <a:r>
              <a:rPr lang="cs-CZ" dirty="0" err="1"/>
              <a:t>Sýkora</a:t>
            </a:r>
            <a:r>
              <a:rPr lang="cs-CZ" dirty="0"/>
              <a:t>, P.: </a:t>
            </a:r>
            <a:r>
              <a:rPr lang="cs-CZ" i="1" dirty="0"/>
              <a:t>Špalíček hádanek. Praha, </a:t>
            </a:r>
            <a:r>
              <a:rPr lang="cs-CZ" dirty="0"/>
              <a:t>ALBATROS 2002</a:t>
            </a:r>
          </a:p>
          <a:p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Anotace: materiál je určen pro práci s interaktivní tabulí pro žáky 1. ročníku, žáci určují, o kterého jde živočicha. Je vhodný pro individuální práci, ale zejména pro práci ve dvojicích či skupinovou práci.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6936359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124</TotalTime>
  <Words>196</Words>
  <Application>Microsoft Office PowerPoint</Application>
  <PresentationFormat>Předvádění na obrazovce (4:3)</PresentationFormat>
  <Paragraphs>19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</vt:lpstr>
      <vt:lpstr>Prezentace aplikace PowerPoint</vt:lpstr>
      <vt:lpstr>Přečti si následující text</vt:lpstr>
      <vt:lpstr>Jestli jsi neuhodl, možná ti pomůže následující hádanka</vt:lpstr>
      <vt:lpstr>Vyber správný obrázek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9</cp:revision>
  <dcterms:created xsi:type="dcterms:W3CDTF">2012-04-01T15:40:33Z</dcterms:created>
  <dcterms:modified xsi:type="dcterms:W3CDTF">2012-08-22T20:25:45Z</dcterms:modified>
</cp:coreProperties>
</file>