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902D-10A6-4057-9427-F22F6A2C8F7D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C109-89C5-4928-A411-26038694F2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902D-10A6-4057-9427-F22F6A2C8F7D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C109-89C5-4928-A411-26038694F2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902D-10A6-4057-9427-F22F6A2C8F7D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C109-89C5-4928-A411-26038694F2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902D-10A6-4057-9427-F22F6A2C8F7D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C109-89C5-4928-A411-26038694F2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902D-10A6-4057-9427-F22F6A2C8F7D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C109-89C5-4928-A411-26038694F2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902D-10A6-4057-9427-F22F6A2C8F7D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C109-89C5-4928-A411-26038694F2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902D-10A6-4057-9427-F22F6A2C8F7D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C109-89C5-4928-A411-26038694F2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902D-10A6-4057-9427-F22F6A2C8F7D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C109-89C5-4928-A411-26038694F2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902D-10A6-4057-9427-F22F6A2C8F7D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C109-89C5-4928-A411-26038694F2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902D-10A6-4057-9427-F22F6A2C8F7D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C109-89C5-4928-A411-26038694F2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C902D-10A6-4057-9427-F22F6A2C8F7D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2C109-89C5-4928-A411-26038694F2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C902D-10A6-4057-9427-F22F6A2C8F7D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B2C109-89C5-4928-A411-26038694F26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prosinec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1.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Jazyk a jazyková komunikace. 1. stupeň. Český jazyk a literatura. Jazyková výchova.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Anotace:Materiál slouží k rozvoji zrakového postřehování, uvědomování si nutnosti oddělovat slova mezerou. Žáci aktivně oddělují slova čarou.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rgbClr val="00FFFF"/>
          </a:solidFill>
        </p:spPr>
        <p:txBody>
          <a:bodyPr/>
          <a:lstStyle/>
          <a:p>
            <a:r>
              <a:rPr lang="cs-CZ" b="1" dirty="0" smtClean="0"/>
              <a:t>Oddělování slov </a:t>
            </a:r>
            <a:endParaRPr lang="cs-CZ" b="1" dirty="0"/>
          </a:p>
        </p:txBody>
      </p:sp>
      <p:pic>
        <p:nvPicPr>
          <p:cNvPr id="6" name="Obrázek 5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4572008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85786" y="714356"/>
            <a:ext cx="7500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VY_12_INOVACE_19_ODDĚLOVÁNÍ SLOV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Odděluj slova čarou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71613"/>
            <a:ext cx="8501122" cy="4071966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5400" b="1" dirty="0" smtClean="0">
                <a:solidFill>
                  <a:srgbClr val="FF0000"/>
                </a:solidFill>
              </a:rPr>
              <a:t>MÍLAOTAJANAPEPAEMAJÁJA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5126" name="Picture 6" descr="1. září,akademický,aktovky,děti,děvčata,květiny,nervózní,první školní den,Rusko,školačky,školy,studenti,stydlivost,tašky,vzdělání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3500438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Odděluj slova čarou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5400" b="1" dirty="0" smtClean="0">
                <a:solidFill>
                  <a:srgbClr val="7030A0"/>
                </a:solidFill>
              </a:rPr>
              <a:t>JULATOMELALENANELAOLA</a:t>
            </a:r>
            <a:endParaRPr lang="cs-CZ" sz="5400" b="1" dirty="0">
              <a:solidFill>
                <a:srgbClr val="7030A0"/>
              </a:solidFill>
            </a:endParaRPr>
          </a:p>
        </p:txBody>
      </p:sp>
      <p:pic>
        <p:nvPicPr>
          <p:cNvPr id="4098" name="Picture 2" descr="chlapci,děti,Halloween,kostýmy,oslavy,osoby,piráti,převleky,zvláštní příležit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12" y="3214686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Odděluj slova čarou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5400" b="1" dirty="0" smtClean="0">
                <a:solidFill>
                  <a:srgbClr val="0070C0"/>
                </a:solidFill>
              </a:rPr>
              <a:t>NULAPUSALANOTELELIMO</a:t>
            </a:r>
            <a:endParaRPr lang="cs-CZ" sz="5400" b="1" dirty="0">
              <a:solidFill>
                <a:srgbClr val="0070C0"/>
              </a:solidFill>
            </a:endParaRPr>
          </a:p>
        </p:txBody>
      </p:sp>
      <p:pic>
        <p:nvPicPr>
          <p:cNvPr id="3074" name="Picture 2" descr="osoby,rty,rysy obličeje,úst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3857628"/>
            <a:ext cx="2666997" cy="2095493"/>
          </a:xfrm>
          <a:prstGeom prst="rect">
            <a:avLst/>
          </a:prstGeom>
          <a:noFill/>
        </p:spPr>
      </p:pic>
      <p:pic>
        <p:nvPicPr>
          <p:cNvPr id="3076" name="Picture 4" descr="horolezecká lana,horolezectví,sporty,volný ča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3643314"/>
            <a:ext cx="2309807" cy="2309807"/>
          </a:xfrm>
          <a:prstGeom prst="rect">
            <a:avLst/>
          </a:prstGeom>
          <a:noFill/>
        </p:spPr>
      </p:pic>
      <p:pic>
        <p:nvPicPr>
          <p:cNvPr id="3078" name="Picture 6" descr="limonáda,nápoje,pití,potraviny,stolování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36" y="3643314"/>
            <a:ext cx="2309807" cy="230980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Odděluj slova čarou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5400" b="1" dirty="0" smtClean="0">
                <a:solidFill>
                  <a:srgbClr val="00B050"/>
                </a:solidFill>
              </a:rPr>
              <a:t>PÁNLESLOMSŮLNOSLÁNPES</a:t>
            </a:r>
            <a:endParaRPr lang="cs-CZ" sz="5400" b="1" dirty="0">
              <a:solidFill>
                <a:srgbClr val="00B050"/>
              </a:solidFill>
            </a:endParaRPr>
          </a:p>
        </p:txBody>
      </p:sp>
      <p:pic>
        <p:nvPicPr>
          <p:cNvPr id="2050" name="Picture 2" descr="anglický pointr,bajky,honicí psi,lov ptáků,lovy,myslivost,pointr,příroda,psi,účely,ukazující,zvířat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3571876"/>
            <a:ext cx="2238369" cy="2309807"/>
          </a:xfrm>
          <a:prstGeom prst="rect">
            <a:avLst/>
          </a:prstGeom>
          <a:noFill/>
        </p:spPr>
      </p:pic>
      <p:pic>
        <p:nvPicPr>
          <p:cNvPr id="2052" name="Picture 4" descr="domácnost,kořenění,koření,potraviny,soli,solničky,stolován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3571876"/>
            <a:ext cx="2166931" cy="22860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83</Words>
  <Application>Microsoft Office PowerPoint</Application>
  <PresentationFormat>Předvádění na obrazovce (4:3)</PresentationFormat>
  <Paragraphs>25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Oddělování slov </vt:lpstr>
      <vt:lpstr>Odděluj slova čarou </vt:lpstr>
      <vt:lpstr>Odděluj slova čarou</vt:lpstr>
      <vt:lpstr>Odděluj slova čarou</vt:lpstr>
      <vt:lpstr>Odděluj slova čarou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6</cp:revision>
  <dcterms:created xsi:type="dcterms:W3CDTF">2012-01-05T13:31:10Z</dcterms:created>
  <dcterms:modified xsi:type="dcterms:W3CDTF">2012-01-05T14:22:20Z</dcterms:modified>
</cp:coreProperties>
</file>