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Eva Nováková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Vyvození Au, au, Ou, ou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CA402EA-DD63-4F45-A856-E0929BA7D6E4}" type="presOf" srcId="{D8197B8C-B260-4A16-BDF4-0947B075E274}" destId="{25B08C86-7E15-44DC-BE7F-FFB55DD49D12}" srcOrd="0" destOrd="0" presId="urn:microsoft.com/office/officeart/2005/8/layout/target3"/>
    <dgm:cxn modelId="{40166366-552B-45D6-8ED9-9F1AD6F01E36}" type="presOf" srcId="{B651F6E3-6281-48DB-9319-2AEAFDAE7572}" destId="{619D679B-A015-4ECF-8348-D1034C574F40}" srcOrd="0" destOrd="0" presId="urn:microsoft.com/office/officeart/2005/8/layout/target3"/>
    <dgm:cxn modelId="{765C3951-6A8A-4D46-ACBD-DAC5E91DD70D}" type="presOf" srcId="{D1D4F407-5343-4D3F-B5B9-D407B03CAEB4}" destId="{D005CE8C-CC26-4C3E-AC11-E15060ECD759}" srcOrd="0" destOrd="0" presId="urn:microsoft.com/office/officeart/2005/8/layout/target3"/>
    <dgm:cxn modelId="{8CF2179F-F313-4555-BDFF-5B079BFB48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07A6CEB-ADBC-4FCD-9A89-0745E1245ECA}" type="presOf" srcId="{D8197B8C-B260-4A16-BDF4-0947B075E274}" destId="{5A5FFA88-C948-4069-8E93-59FA12366E83}" srcOrd="1" destOrd="0" presId="urn:microsoft.com/office/officeart/2005/8/layout/target3"/>
    <dgm:cxn modelId="{5B3D12A5-1225-4110-AE6E-E046A107BAC9}" type="presOf" srcId="{757F3AB3-0718-4624-B441-E567A8F0AB56}" destId="{333A1088-737F-45CB-B68E-254E46348037}" srcOrd="0" destOrd="0" presId="urn:microsoft.com/office/officeart/2005/8/layout/target3"/>
    <dgm:cxn modelId="{D141B351-4F69-46CA-971C-55E6A150CD97}" type="presOf" srcId="{B651F6E3-6281-48DB-9319-2AEAFDAE7572}" destId="{6BB5E863-4638-4E1D-BFDE-399D028AC4ED}" srcOrd="1" destOrd="0" presId="urn:microsoft.com/office/officeart/2005/8/layout/target3"/>
    <dgm:cxn modelId="{6D2F8EA3-28D4-4045-B627-431432025B54}" type="presOf" srcId="{D1B46980-6531-4606-95E6-44980827E919}" destId="{6140AFEC-043D-4C43-A2F9-D0F5331DF3A3}" srcOrd="0" destOrd="0" presId="urn:microsoft.com/office/officeart/2005/8/layout/target3"/>
    <dgm:cxn modelId="{68ECE54A-FDB3-4EB8-B04F-CE880A4092B0}" type="presOf" srcId="{D1D4F407-5343-4D3F-B5B9-D407B03CAEB4}" destId="{AED2198E-93D5-4001-81B4-73124B309672}" srcOrd="1" destOrd="0" presId="urn:microsoft.com/office/officeart/2005/8/layout/target3"/>
    <dgm:cxn modelId="{B7845366-FA9F-4536-B6B6-8238058587F6}" type="presParOf" srcId="{333A1088-737F-45CB-B68E-254E46348037}" destId="{F5ABB229-8D3B-4694-996A-96F23CF14429}" srcOrd="0" destOrd="0" presId="urn:microsoft.com/office/officeart/2005/8/layout/target3"/>
    <dgm:cxn modelId="{270A6751-2A18-44E6-A971-F899CE5ABF38}" type="presParOf" srcId="{333A1088-737F-45CB-B68E-254E46348037}" destId="{F41139FD-01EE-4571-8B17-4FB00FC51163}" srcOrd="1" destOrd="0" presId="urn:microsoft.com/office/officeart/2005/8/layout/target3"/>
    <dgm:cxn modelId="{93FAEAC4-307F-4304-B277-5ED614148169}" type="presParOf" srcId="{333A1088-737F-45CB-B68E-254E46348037}" destId="{D005CE8C-CC26-4C3E-AC11-E15060ECD759}" srcOrd="2" destOrd="0" presId="urn:microsoft.com/office/officeart/2005/8/layout/target3"/>
    <dgm:cxn modelId="{58F1C96A-944D-4DE9-BD9E-E49716257D2F}" type="presParOf" srcId="{333A1088-737F-45CB-B68E-254E46348037}" destId="{2C702D82-9B77-49B7-9568-BB8EB47C3372}" srcOrd="3" destOrd="0" presId="urn:microsoft.com/office/officeart/2005/8/layout/target3"/>
    <dgm:cxn modelId="{E1098CDA-42F6-47AB-BCE4-F538725355D8}" type="presParOf" srcId="{333A1088-737F-45CB-B68E-254E46348037}" destId="{A52A0455-90FF-4808-ABD0-F02540D31D5A}" srcOrd="4" destOrd="0" presId="urn:microsoft.com/office/officeart/2005/8/layout/target3"/>
    <dgm:cxn modelId="{E6DD2E78-0C71-4FCD-8E40-7D07D9B777FE}" type="presParOf" srcId="{333A1088-737F-45CB-B68E-254E46348037}" destId="{6140AFEC-043D-4C43-A2F9-D0F5331DF3A3}" srcOrd="5" destOrd="0" presId="urn:microsoft.com/office/officeart/2005/8/layout/target3"/>
    <dgm:cxn modelId="{F1B42A83-4380-4463-8DB4-717E997039C8}" type="presParOf" srcId="{333A1088-737F-45CB-B68E-254E46348037}" destId="{9358AC05-5D7D-4327-9F80-1AD486AEA664}" srcOrd="6" destOrd="0" presId="urn:microsoft.com/office/officeart/2005/8/layout/target3"/>
    <dgm:cxn modelId="{803592DF-286A-4DEA-BA00-89B635F09A0A}" type="presParOf" srcId="{333A1088-737F-45CB-B68E-254E46348037}" destId="{313FC574-E1CD-4FB4-B054-0B805CE0447D}" srcOrd="7" destOrd="0" presId="urn:microsoft.com/office/officeart/2005/8/layout/target3"/>
    <dgm:cxn modelId="{CF75993C-3929-426A-ACC7-1EDEB4E3A836}" type="presParOf" srcId="{333A1088-737F-45CB-B68E-254E46348037}" destId="{619D679B-A015-4ECF-8348-D1034C574F40}" srcOrd="8" destOrd="0" presId="urn:microsoft.com/office/officeart/2005/8/layout/target3"/>
    <dgm:cxn modelId="{880F3B86-D0DA-41A8-8650-39757C717334}" type="presParOf" srcId="{333A1088-737F-45CB-B68E-254E46348037}" destId="{322283A8-4A27-4CDA-BAE3-F381106A9174}" srcOrd="9" destOrd="0" presId="urn:microsoft.com/office/officeart/2005/8/layout/target3"/>
    <dgm:cxn modelId="{7F303E5F-C52C-4876-8310-1AA41D78D764}" type="presParOf" srcId="{333A1088-737F-45CB-B68E-254E46348037}" destId="{FFC9F71D-1B4F-4AD9-A4A6-86ADEFC8AF5C}" srcOrd="10" destOrd="0" presId="urn:microsoft.com/office/officeart/2005/8/layout/target3"/>
    <dgm:cxn modelId="{8E0D55A2-AA10-4597-89DF-619EC48579E7}" type="presParOf" srcId="{333A1088-737F-45CB-B68E-254E46348037}" destId="{25B08C86-7E15-44DC-BE7F-FFB55DD49D12}" srcOrd="11" destOrd="0" presId="urn:microsoft.com/office/officeart/2005/8/layout/target3"/>
    <dgm:cxn modelId="{C24D31B1-B671-4A7B-8DA4-6FE85FF1ED0D}" type="presParOf" srcId="{333A1088-737F-45CB-B68E-254E46348037}" destId="{AED2198E-93D5-4001-81B4-73124B309672}" srcOrd="12" destOrd="0" presId="urn:microsoft.com/office/officeart/2005/8/layout/target3"/>
    <dgm:cxn modelId="{068F1B9E-E4E3-4287-B13C-7CC5B25261EF}" type="presParOf" srcId="{333A1088-737F-45CB-B68E-254E46348037}" destId="{2BE915AB-18AA-4053-B92C-3BFC9ED204BB}" srcOrd="13" destOrd="0" presId="urn:microsoft.com/office/officeart/2005/8/layout/target3"/>
    <dgm:cxn modelId="{2101433A-772F-44CA-9BC7-0CE8E504973F}" type="presParOf" srcId="{333A1088-737F-45CB-B68E-254E46348037}" destId="{6BB5E863-4638-4E1D-BFDE-399D028AC4ED}" srcOrd="14" destOrd="0" presId="urn:microsoft.com/office/officeart/2005/8/layout/target3"/>
    <dgm:cxn modelId="{6019DBD3-C046-4C4C-9FE5-1EB83CDC4D98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Eva Nováková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Vyvození Au, au, Ou, ou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C2D58-1B1A-4A19-BF17-03890CA283A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4372-BF71-4611-B1E0-6B18E48E1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4582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C2D58-1B1A-4A19-BF17-03890CA283A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4372-BF71-4611-B1E0-6B18E48E1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895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C2D58-1B1A-4A19-BF17-03890CA283A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4372-BF71-4611-B1E0-6B18E48E1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6666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C2D58-1B1A-4A19-BF17-03890CA283A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4372-BF71-4611-B1E0-6B18E48E1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6179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C2D58-1B1A-4A19-BF17-03890CA283A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4372-BF71-4611-B1E0-6B18E48E1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7695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C2D58-1B1A-4A19-BF17-03890CA283A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4372-BF71-4611-B1E0-6B18E48E1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6825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C2D58-1B1A-4A19-BF17-03890CA283A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4372-BF71-4611-B1E0-6B18E48E1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7160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C2D58-1B1A-4A19-BF17-03890CA283A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4372-BF71-4611-B1E0-6B18E48E1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0265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C2D58-1B1A-4A19-BF17-03890CA283A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4372-BF71-4611-B1E0-6B18E48E1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7174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C2D58-1B1A-4A19-BF17-03890CA283A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4372-BF71-4611-B1E0-6B18E48E1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3338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C2D58-1B1A-4A19-BF17-03890CA283A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34372-BF71-4611-B1E0-6B18E48E1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1499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2D58-1B1A-4A19-BF17-03890CA283A0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D34372-BF71-4611-B1E0-6B18E48E1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4740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Vyvození Au, au, Ou, ou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301765206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smtClean="0"/>
              <a:t>1.2.2012</a:t>
            </a:r>
            <a:r>
              <a:rPr lang="cs-CZ" dirty="0" smtClean="0"/>
              <a:t>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72347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13104" y="476672"/>
            <a:ext cx="8229600" cy="11430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800" dirty="0" smtClean="0"/>
              <a:t>Au, au –Ou, ou</a:t>
            </a:r>
            <a:endParaRPr lang="cs-CZ" sz="8800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577065" y="2507985"/>
            <a:ext cx="19900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j-lt"/>
              </a:rPr>
              <a:t>auto</a:t>
            </a:r>
            <a:endParaRPr lang="cs-CZ" sz="3600" dirty="0">
              <a:latin typeface="+mj-lt"/>
            </a:endParaRPr>
          </a:p>
        </p:txBody>
      </p:sp>
      <p:pic>
        <p:nvPicPr>
          <p:cNvPr id="1026" name="Picture 2" descr="C:\Users\Eva\AppData\Local\Microsoft\Windows\Temporary Internet Files\Content.IE5\K4YUVMP9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111151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va\AppData\Local\Microsoft\Windows\Temporary Internet Files\Content.IE5\K4YUVMP9\MC9003209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2067" y="4725144"/>
            <a:ext cx="1440000" cy="1123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875973" y="4932895"/>
            <a:ext cx="170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600" dirty="0" smtClean="0">
                <a:solidFill>
                  <a:prstClr val="black"/>
                </a:solidFill>
              </a:rPr>
              <a:t>autobus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1028" name="Picture 4" descr="C:\Users\Eva\AppData\Local\Microsoft\Windows\Temporary Internet Files\Content.IE5\K4YUVMP9\MC90043706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120" y="4859226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75856" y="3768034"/>
            <a:ext cx="15034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+mj-lt"/>
              </a:rPr>
              <a:t>koule</a:t>
            </a:r>
            <a:endParaRPr lang="cs-CZ" sz="3600" dirty="0">
              <a:latin typeface="+mj-lt"/>
            </a:endParaRPr>
          </a:p>
        </p:txBody>
      </p:sp>
      <p:pic>
        <p:nvPicPr>
          <p:cNvPr id="1030" name="Picture 6" descr="C:\Users\Eva\AppData\Local\Microsoft\Windows\Temporary Internet Files\Content.IE5\848COFX3\MC9000302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3047" y="2020263"/>
            <a:ext cx="1440000" cy="1383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851851" y="3768034"/>
            <a:ext cx="14858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+mj-lt"/>
              </a:rPr>
              <a:t>kouř</a:t>
            </a:r>
            <a:endParaRPr lang="cs-CZ" sz="3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62986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79512" y="1196752"/>
            <a:ext cx="8424936" cy="83099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Adam s tátou, mámou a malým Márou jedou autobusem.</a:t>
            </a:r>
          </a:p>
          <a:p>
            <a:r>
              <a:rPr lang="cs-CZ" sz="2400" b="1" dirty="0" smtClean="0"/>
              <a:t>Jedou do Loun na dovolenou.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2799998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Adam s tátou…..				… nesou nákup.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Adam s mámou….				… se koulují.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Adam s Márou….				… jedou autem</a:t>
            </a:r>
            <a:endParaRPr lang="cs-CZ" sz="2400" dirty="0"/>
          </a:p>
        </p:txBody>
      </p:sp>
      <p:pic>
        <p:nvPicPr>
          <p:cNvPr id="11" name="Picture 4" descr="C:\Users\Eva\AppData\Local\Microsoft\Windows\Temporary Internet Files\Content.IE5\K4YUVMP9\MC90043706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52" y="4772137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Eva\AppData\Local\Microsoft\Windows\Temporary Internet Files\Content.IE5\K4YUVMP9\MP9004228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686920"/>
            <a:ext cx="720000" cy="890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40069"/>
            <a:ext cx="720000" cy="45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885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3872" y="1412776"/>
            <a:ext cx="806489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Přepiš: </a:t>
            </a:r>
          </a:p>
          <a:p>
            <a:endParaRPr lang="cs-CZ" b="1" dirty="0"/>
          </a:p>
          <a:p>
            <a:r>
              <a:rPr lang="cs-CZ" sz="2800" b="1" dirty="0" smtClean="0"/>
              <a:t>Máme nové auto. 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…………………………………………………………………………………</a:t>
            </a:r>
          </a:p>
          <a:p>
            <a:r>
              <a:rPr lang="cs-CZ" sz="2800" b="1" dirty="0" smtClean="0"/>
              <a:t>…………………………………………………………………………………………………………………………………………………………………...</a:t>
            </a:r>
          </a:p>
        </p:txBody>
      </p:sp>
    </p:spTree>
    <p:extLst>
      <p:ext uri="{BB962C8B-B14F-4D97-AF65-F5344CB8AC3E}">
        <p14:creationId xmlns:p14="http://schemas.microsoft.com/office/powerpoint/2010/main" xmlns="" val="308593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 materiál slouží k práci s interaktivní tabulí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je určen pro žáky 1. ročníku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může sloužit jako pracovní list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pojmenováním obrázků vyvozuje dvojhlásky au, ou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čtení vět se slovy s dvojhláskou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5232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smtClean="0">
                <a:latin typeface="+mj-lt"/>
                <a:ea typeface="+mj-ea"/>
                <a:cs typeface="+mj-cs"/>
              </a:rPr>
              <a:t>Citace</a:t>
            </a:r>
            <a:endParaRPr lang="cs-CZ" sz="4400" dirty="0" smtClean="0">
              <a:latin typeface="+mj-lt"/>
              <a:ea typeface="+mj-ea"/>
              <a:cs typeface="+mj-cs"/>
            </a:endParaRPr>
          </a:p>
          <a:p>
            <a:r>
              <a:rPr lang="cs-CZ" dirty="0" smtClean="0"/>
              <a:t>obrázky použity z galerie </a:t>
            </a:r>
            <a:r>
              <a:rPr lang="cs-CZ" dirty="0" smtClean="0">
                <a:hlinkClick r:id="rId2"/>
              </a:rPr>
              <a:t>office.microsoft.com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17043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120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Au, au –Ou, ou</vt:lpstr>
      <vt:lpstr>Snímek 3</vt:lpstr>
      <vt:lpstr>Snímek 4</vt:lpstr>
      <vt:lpstr>Anotace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Au, au</dc:title>
  <dc:creator>Eva Nováková</dc:creator>
  <cp:lastModifiedBy>TEREZKA</cp:lastModifiedBy>
  <cp:revision>15</cp:revision>
  <dcterms:created xsi:type="dcterms:W3CDTF">2012-02-01T15:49:45Z</dcterms:created>
  <dcterms:modified xsi:type="dcterms:W3CDTF">2012-08-22T19:17:53Z</dcterms:modified>
</cp:coreProperties>
</file>