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00FFFF"/>
    <a:srgbClr val="FF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0F08FA-2F73-461F-9BB8-98D18D19BBB5}" type="datetimeFigureOut">
              <a:rPr lang="cs-CZ" smtClean="0"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DF2245-552B-4E7F-8E93-9C66D5C38C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 období): prosinec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Materiál podporuje sluchové i zrakové postřehování. Žáci vyslovují slova pomocí obrázků a snaží se najít chybějící písmeno.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solidFill>
            <a:srgbClr val="66FF66"/>
          </a:solidFill>
        </p:spPr>
        <p:txBody>
          <a:bodyPr/>
          <a:lstStyle/>
          <a:p>
            <a:r>
              <a:rPr lang="cs-CZ" b="1" dirty="0" smtClean="0"/>
              <a:t>Doplňování písmen</a:t>
            </a:r>
            <a:endParaRPr lang="cs-CZ" b="1" dirty="0"/>
          </a:p>
        </p:txBody>
      </p:sp>
      <p:pic>
        <p:nvPicPr>
          <p:cNvPr id="6" name="Obrázek 5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500570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642910" y="642918"/>
            <a:ext cx="7786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VY_12_INOVACE_20_DOPLŇOVÁNÍ CHYBĚJÍCÍCH PÍSMEN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Najdi ztracené písmenko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14612" y="4643446"/>
            <a:ext cx="2357454" cy="10001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_</a:t>
            </a:r>
            <a:r>
              <a:rPr lang="cs-CZ" sz="6000" b="1" dirty="0" err="1" smtClean="0">
                <a:solidFill>
                  <a:schemeClr val="tx1"/>
                </a:solidFill>
              </a:rPr>
              <a:t>ila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4357686" y="2071678"/>
            <a:ext cx="1571636" cy="178595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u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Výbuch 1 6"/>
          <p:cNvSpPr/>
          <p:nvPr/>
        </p:nvSpPr>
        <p:spPr>
          <a:xfrm>
            <a:off x="7000892" y="2786058"/>
            <a:ext cx="1357322" cy="1571636"/>
          </a:xfrm>
          <a:prstGeom prst="irregularSeal1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p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6143636" y="1285860"/>
            <a:ext cx="1428760" cy="1428760"/>
          </a:xfrm>
          <a:prstGeom prst="irregularSeal1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Výbuch 1 8"/>
          <p:cNvSpPr/>
          <p:nvPr/>
        </p:nvSpPr>
        <p:spPr>
          <a:xfrm>
            <a:off x="6072198" y="4500570"/>
            <a:ext cx="1271590" cy="1571636"/>
          </a:xfrm>
          <a:prstGeom prst="irregularSeal1">
            <a:avLst/>
          </a:prstGeom>
          <a:solidFill>
            <a:srgbClr val="66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n</a:t>
            </a:r>
            <a:endParaRPr lang="cs-CZ" sz="60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domácnosti,hardware,nástroje,pily,průmyslové obory,ruční pil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214422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Najdi ztracené písmenko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840303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14612" y="4929198"/>
            <a:ext cx="257176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s</a:t>
            </a:r>
            <a:r>
              <a:rPr lang="cs-CZ" sz="6000" b="1" dirty="0">
                <a:solidFill>
                  <a:schemeClr val="tx1"/>
                </a:solidFill>
              </a:rPr>
              <a:t>_</a:t>
            </a:r>
            <a:r>
              <a:rPr lang="cs-CZ" sz="6000" b="1" dirty="0" smtClean="0">
                <a:solidFill>
                  <a:schemeClr val="tx1"/>
                </a:solidFill>
              </a:rPr>
              <a:t>no</a:t>
            </a:r>
            <a:endParaRPr lang="cs-CZ" sz="6000" b="1" dirty="0">
              <a:solidFill>
                <a:schemeClr val="tx1"/>
              </a:solidFill>
            </a:endParaRPr>
          </a:p>
        </p:txBody>
      </p:sp>
      <p:pic>
        <p:nvPicPr>
          <p:cNvPr id="16386" name="Picture 2" descr="farmářství,průmyslová odvětví,seno,zemědělstv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571612"/>
            <a:ext cx="3095625" cy="3095625"/>
          </a:xfrm>
          <a:prstGeom prst="rect">
            <a:avLst/>
          </a:prstGeom>
          <a:noFill/>
        </p:spPr>
      </p:pic>
      <p:sp>
        <p:nvSpPr>
          <p:cNvPr id="7" name="Výbuch 1 6"/>
          <p:cNvSpPr/>
          <p:nvPr/>
        </p:nvSpPr>
        <p:spPr>
          <a:xfrm>
            <a:off x="5214942" y="1214422"/>
            <a:ext cx="1628780" cy="1628780"/>
          </a:xfrm>
          <a:prstGeom prst="irregularSeal1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e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7000892" y="2285992"/>
            <a:ext cx="1628780" cy="1628780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9" name="Výbuch 1 8"/>
          <p:cNvSpPr/>
          <p:nvPr/>
        </p:nvSpPr>
        <p:spPr>
          <a:xfrm>
            <a:off x="4000496" y="2571744"/>
            <a:ext cx="1628780" cy="1628780"/>
          </a:xfrm>
          <a:prstGeom prst="irregularSeal1">
            <a:avLst/>
          </a:prstGeom>
          <a:solidFill>
            <a:srgbClr val="66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o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0" name="Výbuch 1 9"/>
          <p:cNvSpPr/>
          <p:nvPr/>
        </p:nvSpPr>
        <p:spPr>
          <a:xfrm>
            <a:off x="6286512" y="4071942"/>
            <a:ext cx="1628780" cy="1628780"/>
          </a:xfrm>
          <a:prstGeom prst="irregularSeal1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u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Najdi ztracené písmenko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86050" y="4857760"/>
            <a:ext cx="2286016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>
                <a:solidFill>
                  <a:schemeClr val="tx1"/>
                </a:solidFill>
              </a:rPr>
              <a:t>t</a:t>
            </a:r>
            <a:r>
              <a:rPr lang="cs-CZ" sz="6000" b="1" dirty="0" err="1" smtClean="0">
                <a:solidFill>
                  <a:schemeClr val="tx1"/>
                </a:solidFill>
              </a:rPr>
              <a:t>e</a:t>
            </a:r>
            <a:r>
              <a:rPr lang="cs-CZ" sz="6000" b="1" dirty="0" smtClean="0">
                <a:solidFill>
                  <a:schemeClr val="tx1"/>
                </a:solidFill>
              </a:rPr>
              <a:t>_e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4714876" y="1142984"/>
            <a:ext cx="1843094" cy="1700218"/>
          </a:xfrm>
          <a:prstGeom prst="irregularSeal1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s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3857620" y="2857496"/>
            <a:ext cx="1843094" cy="1700218"/>
          </a:xfrm>
          <a:prstGeom prst="irregularSeal1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j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Výbuch 1 6"/>
          <p:cNvSpPr/>
          <p:nvPr/>
        </p:nvSpPr>
        <p:spPr>
          <a:xfrm>
            <a:off x="6786578" y="1714488"/>
            <a:ext cx="1843094" cy="1700218"/>
          </a:xfrm>
          <a:prstGeom prst="irregularSeal1">
            <a:avLst/>
          </a:prstGeom>
          <a:solidFill>
            <a:srgbClr val="66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n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6072198" y="3786190"/>
            <a:ext cx="1843094" cy="1700218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l</a:t>
            </a:r>
            <a:endParaRPr lang="cs-CZ" sz="6000" b="1" dirty="0">
              <a:solidFill>
                <a:schemeClr val="tx1"/>
              </a:solidFill>
            </a:endParaRPr>
          </a:p>
        </p:txBody>
      </p:sp>
      <p:pic>
        <p:nvPicPr>
          <p:cNvPr id="17410" name="Picture 2" descr="http://officeimg.vo.msecnd.net/en-us/images/MH90005722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214422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Najdi ztracené písmeno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86050" y="5072074"/>
            <a:ext cx="2286016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s</a:t>
            </a:r>
            <a:r>
              <a:rPr lang="cs-CZ" sz="6000" b="1" dirty="0" smtClean="0">
                <a:solidFill>
                  <a:schemeClr val="tx1"/>
                </a:solidFill>
              </a:rPr>
              <a:t>ov_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Výbuch 1 4"/>
          <p:cNvSpPr/>
          <p:nvPr/>
        </p:nvSpPr>
        <p:spPr>
          <a:xfrm>
            <a:off x="4929190" y="1214422"/>
            <a:ext cx="1771656" cy="1914532"/>
          </a:xfrm>
          <a:prstGeom prst="irregularSeal1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e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6" name="Výbuch 1 5"/>
          <p:cNvSpPr/>
          <p:nvPr/>
        </p:nvSpPr>
        <p:spPr>
          <a:xfrm>
            <a:off x="6929454" y="1857364"/>
            <a:ext cx="1771656" cy="1914532"/>
          </a:xfrm>
          <a:prstGeom prst="irregularSeal1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ů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7" name="Výbuch 1 6"/>
          <p:cNvSpPr/>
          <p:nvPr/>
        </p:nvSpPr>
        <p:spPr>
          <a:xfrm>
            <a:off x="3714744" y="2857496"/>
            <a:ext cx="1771656" cy="1914532"/>
          </a:xfrm>
          <a:prstGeom prst="irregularSeal1">
            <a:avLst/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8" name="Výbuch 1 7"/>
          <p:cNvSpPr/>
          <p:nvPr/>
        </p:nvSpPr>
        <p:spPr>
          <a:xfrm>
            <a:off x="5929322" y="3929066"/>
            <a:ext cx="1771656" cy="1914532"/>
          </a:xfrm>
          <a:prstGeom prst="irregularSeal1">
            <a:avLst/>
          </a:prstGeom>
          <a:solidFill>
            <a:srgbClr val="66FF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chemeClr val="tx1"/>
                </a:solidFill>
              </a:rPr>
              <a:t>ó</a:t>
            </a:r>
          </a:p>
        </p:txBody>
      </p:sp>
      <p:pic>
        <p:nvPicPr>
          <p:cNvPr id="18434" name="Picture 2" descr="bajky,moudrost,moudrosti,noční,příroda,ptáci,sovy,zvířat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103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Doplňování písmen</vt:lpstr>
      <vt:lpstr>Najdi ztracené písmenko</vt:lpstr>
      <vt:lpstr>Najdi ztracené písmenko</vt:lpstr>
      <vt:lpstr>Najdi ztracené písmenko</vt:lpstr>
      <vt:lpstr>Najdi ztracené písmeno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6</cp:revision>
  <dcterms:created xsi:type="dcterms:W3CDTF">2012-01-05T14:22:39Z</dcterms:created>
  <dcterms:modified xsi:type="dcterms:W3CDTF">2012-01-05T15:21:16Z</dcterms:modified>
</cp:coreProperties>
</file>