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CC99FF"/>
    <a:srgbClr val="99FF33"/>
    <a:srgbClr val="99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247F1B-5DD5-47A3-B30C-4F838D3307B3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DD333-1A36-4BA2-97A8-F1C8DFCAA3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prosinec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slouží ke zrakovému postřehování správně napsaného slova. Žáci hledají slovo, které k obrázku patří a je správně napsané, potom ho vyznačí. 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CC99FF"/>
          </a:solidFill>
        </p:spPr>
        <p:txBody>
          <a:bodyPr/>
          <a:lstStyle/>
          <a:p>
            <a:r>
              <a:rPr lang="cs-CZ" b="1" dirty="0" smtClean="0"/>
              <a:t>Hledání slova</a:t>
            </a:r>
            <a:endParaRPr lang="cs-CZ" b="1" dirty="0"/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572008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14348" y="714356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VY_12_INOVACE_21_HLEDÁNÍ SLOVA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Najdi správně napsané slovo, zakroužkuj ho a přečti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99FF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6000" b="1" dirty="0"/>
              <a:t>l</a:t>
            </a:r>
            <a:r>
              <a:rPr lang="cs-CZ" sz="6000" b="1" dirty="0" smtClean="0"/>
              <a:t>ese - sele</a:t>
            </a:r>
            <a:endParaRPr lang="cs-CZ" sz="6000" b="1" dirty="0"/>
          </a:p>
        </p:txBody>
      </p:sp>
      <p:pic>
        <p:nvPicPr>
          <p:cNvPr id="1026" name="Picture 2" descr="prasata,příroda,savci,svině,zvíř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71448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Najdi správně napsané slovo, zakroužkuj ho a přečti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9FF33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6000" b="1" dirty="0"/>
              <a:t>s</a:t>
            </a:r>
            <a:r>
              <a:rPr lang="cs-CZ" sz="6000" b="1" dirty="0" smtClean="0"/>
              <a:t>el – </a:t>
            </a:r>
            <a:r>
              <a:rPr lang="cs-CZ" sz="6000" b="1" dirty="0" err="1" smtClean="0"/>
              <a:t>sle</a:t>
            </a:r>
            <a:r>
              <a:rPr lang="cs-CZ" sz="6000" b="1" dirty="0" smtClean="0"/>
              <a:t> - les</a:t>
            </a:r>
            <a:endParaRPr lang="cs-CZ" sz="6000" b="1" dirty="0"/>
          </a:p>
        </p:txBody>
      </p:sp>
      <p:pic>
        <p:nvPicPr>
          <p:cNvPr id="16386" name="Picture 2" descr="http://officeimg.vo.msecnd.net/en-us/images/MH9003907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171448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Najdi správně napsané slovo, zakroužkuj ho a přečti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6000" b="1" dirty="0"/>
              <a:t>s</a:t>
            </a:r>
            <a:r>
              <a:rPr lang="cs-CZ" sz="6000" b="1" dirty="0" smtClean="0"/>
              <a:t>ova – vosa - </a:t>
            </a:r>
            <a:r>
              <a:rPr lang="cs-CZ" sz="6000" b="1" dirty="0" err="1" smtClean="0"/>
              <a:t>avos</a:t>
            </a:r>
            <a:endParaRPr lang="cs-CZ" sz="6000" b="1" dirty="0"/>
          </a:p>
        </p:txBody>
      </p:sp>
      <p:pic>
        <p:nvPicPr>
          <p:cNvPr id="17410" name="Picture 2" descr="brouci,hmyz,oříznuté fotky,oříznuté obrázky,PNG,příroda,průhledné pozadí,vosy,zvíř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643050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Najdi správně napsané slovo, zakroužkuj ho a přečti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FFFF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6000" b="1" dirty="0"/>
              <a:t>v</a:t>
            </a:r>
            <a:r>
              <a:rPr lang="cs-CZ" sz="6000" b="1" dirty="0" smtClean="0"/>
              <a:t>ana – nava - </a:t>
            </a:r>
            <a:r>
              <a:rPr lang="cs-CZ" sz="6000" b="1" dirty="0" err="1" smtClean="0"/>
              <a:t>anav</a:t>
            </a:r>
            <a:endParaRPr lang="cs-CZ" sz="6000" b="1" dirty="0"/>
          </a:p>
        </p:txBody>
      </p:sp>
      <p:pic>
        <p:nvPicPr>
          <p:cNvPr id="18434" name="Picture 2" descr="domácnost,koupání,koupelny,lázně,vany,vod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171448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129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Hledání slova</vt:lpstr>
      <vt:lpstr>Najdi správně napsané slovo, zakroužkuj ho a přečti</vt:lpstr>
      <vt:lpstr>Najdi správně napsané slovo, zakroužkuj ho a přečti</vt:lpstr>
      <vt:lpstr>Najdi správně napsané slovo, zakroužkuj ho a přečti</vt:lpstr>
      <vt:lpstr>Najdi správně napsané slovo, zakroužkuj ho a přečti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5</cp:revision>
  <dcterms:created xsi:type="dcterms:W3CDTF">2012-01-05T15:21:37Z</dcterms:created>
  <dcterms:modified xsi:type="dcterms:W3CDTF">2012-01-05T15:53:25Z</dcterms:modified>
</cp:coreProperties>
</file>