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60" r:id="rId3"/>
    <p:sldId id="261" r:id="rId4"/>
    <p:sldId id="263" r:id="rId5"/>
    <p:sldId id="264" r:id="rId6"/>
    <p:sldId id="262" r:id="rId7"/>
    <p:sldId id="265" r:id="rId8"/>
    <p:sldId id="266" r:id="rId9"/>
    <p:sldId id="259" r:id="rId10"/>
    <p:sldId id="257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8D3A666-7365-4D24-B4F4-47890810AAE1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26B26D8-4C81-4ADC-9FF7-32794C96BB4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8D3A666-7365-4D24-B4F4-47890810AAE1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26B26D8-4C81-4ADC-9FF7-32794C96BB4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8D3A666-7365-4D24-B4F4-47890810AAE1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26B26D8-4C81-4ADC-9FF7-32794C96BB4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3A666-7365-4D24-B4F4-47890810AAE1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B26D8-4C81-4ADC-9FF7-32794C96BB4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3A666-7365-4D24-B4F4-47890810AAE1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B26D8-4C81-4ADC-9FF7-32794C96BB4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8D3A666-7365-4D24-B4F4-47890810AAE1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26B26D8-4C81-4ADC-9FF7-32794C96BB4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3A666-7365-4D24-B4F4-47890810AAE1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B26D8-4C81-4ADC-9FF7-32794C96BB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8D3A666-7365-4D24-B4F4-47890810AAE1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26B26D8-4C81-4ADC-9FF7-32794C96BB46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8D3A666-7365-4D24-B4F4-47890810AAE1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26B26D8-4C81-4ADC-9FF7-32794C96BB46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3A666-7365-4D24-B4F4-47890810AAE1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B26D8-4C81-4ADC-9FF7-32794C96BB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3A666-7365-4D24-B4F4-47890810AAE1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B26D8-4C81-4ADC-9FF7-32794C96BB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8D3A666-7365-4D24-B4F4-47890810AAE1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26B26D8-4C81-4ADC-9FF7-32794C96BB4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Disassembled_digital_camera.jpg?uselang=cs" TargetMode="External"/><Relationship Id="rId2" Type="http://schemas.openxmlformats.org/officeDocument/2006/relationships/hyperlink" Target="http://commons.wikimedia.org/wiki/File:Digital_Camera.svg?uselang=cs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Digital </a:t>
            </a:r>
            <a:r>
              <a:rPr lang="cs-CZ" sz="2800" dirty="0" err="1" smtClean="0"/>
              <a:t>Photography</a:t>
            </a:r>
            <a:endParaRPr lang="cs-CZ" sz="28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04401082"/>
              </p:ext>
            </p:extLst>
          </p:nvPr>
        </p:nvGraphicFramePr>
        <p:xfrm>
          <a:off x="1475656" y="1772816"/>
          <a:ext cx="5816054" cy="3601108"/>
        </p:xfrm>
        <a:graphic>
          <a:graphicData uri="http://schemas.openxmlformats.org/drawingml/2006/table">
            <a:tbl>
              <a:tblPr firstRow="1"/>
              <a:tblGrid>
                <a:gridCol w="1319105"/>
                <a:gridCol w="4496949"/>
              </a:tblGrid>
              <a:tr h="29313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kern="1200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kern="1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CZ.1.07/1.5.00/34.0479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9313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kern="120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kern="120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VY_32_INOVACE_IVA_DVORAKOVA_</a:t>
                      </a:r>
                      <a:r>
                        <a:rPr kumimoji="0" lang="cs-CZ" sz="1100" kern="1200" cap="all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Digital_Photography_09</a:t>
                      </a:r>
                      <a:endParaRPr kumimoji="0" lang="cs-CZ" sz="1100" kern="120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9313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kern="120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kern="1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Střední škola služeb, obchodu a gastronomie Hradec Králové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9313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kern="120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kern="12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Třetí, čtvrtý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9313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kern="120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kern="1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Anglický jazyk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9313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kern="120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kern="12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Fotograf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9313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kern="120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okruh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kern="12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Odborná </a:t>
                      </a:r>
                      <a:r>
                        <a:rPr lang="cs-CZ" sz="1100" kern="12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terminologie k</a:t>
                      </a:r>
                      <a:r>
                        <a:rPr lang="cs-CZ" sz="1100" kern="12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oboru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9313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kern="1200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kern="12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Digital</a:t>
                      </a:r>
                      <a:r>
                        <a:rPr lang="cs-CZ" sz="1100" kern="12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kern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Photography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9313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kern="120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kern="1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Iva Dvořáková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9313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kern="120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Vytvořeno dne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kern="12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3.4.2013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6127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kern="120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Metodický popis (anotace)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kern="12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 seznamuje se slovní zásobou </a:t>
                      </a:r>
                      <a:r>
                        <a:rPr lang="cs-CZ" sz="1100" kern="12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týkající se </a:t>
                      </a:r>
                      <a:r>
                        <a:rPr lang="cs-CZ" sz="1100" kern="12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digitální</a:t>
                      </a:r>
                      <a:r>
                        <a:rPr lang="cs-CZ" sz="1100" kern="12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a tradiční fotografie a uvádí výhody a nevýhody obou technik fotografování. Je vytvořena v programu PowerPoint.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</a:tbl>
          </a:graphicData>
        </a:graphic>
      </p:graphicFrame>
      <p:pic>
        <p:nvPicPr>
          <p:cNvPr id="6" name="Picture 2" descr="http://www.kr-karlovarsky.cz/NR/rdonlyres/55A062E8-6A73-480F-A23D-6CE5B15DF1A2/0/logo_cb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432137"/>
            <a:ext cx="3385547" cy="445135"/>
          </a:xfrm>
          <a:prstGeom prst="rect">
            <a:avLst/>
          </a:prstGeom>
          <a:noFill/>
          <a:extLst/>
        </p:spPr>
      </p:pic>
    </p:spTree>
    <p:extLst>
      <p:ext uri="{BB962C8B-B14F-4D97-AF65-F5344CB8AC3E}">
        <p14:creationId xmlns:p14="http://schemas.microsoft.com/office/powerpoint/2010/main" val="2795981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Digital </a:t>
            </a:r>
            <a:r>
              <a:rPr lang="cs-CZ" sz="4000" b="1" dirty="0" err="1" smtClean="0">
                <a:solidFill>
                  <a:schemeClr val="accent2">
                    <a:lumMod val="75000"/>
                  </a:schemeClr>
                </a:solidFill>
              </a:rPr>
              <a:t>Photography</a:t>
            </a:r>
            <a:endParaRPr lang="cs-CZ" sz="4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</a:t>
            </a:r>
            <a:r>
              <a:rPr lang="cs-CZ" sz="2200" dirty="0" smtClean="0"/>
              <a:t>Pict.1</a:t>
            </a:r>
            <a:endParaRPr lang="cs-CZ" sz="2200" dirty="0"/>
          </a:p>
        </p:txBody>
      </p:sp>
      <p:pic>
        <p:nvPicPr>
          <p:cNvPr id="1026" name="Picture 2" descr="C:\Users\Iva\Downloads\Digital_Camera.sv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348880"/>
            <a:ext cx="6812097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308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does</a:t>
            </a:r>
            <a:r>
              <a:rPr lang="cs-CZ" dirty="0" smtClean="0"/>
              <a:t> a </a:t>
            </a:r>
            <a:r>
              <a:rPr lang="cs-CZ" dirty="0" err="1" smtClean="0"/>
              <a:t>digital</a:t>
            </a:r>
            <a:r>
              <a:rPr lang="cs-CZ" dirty="0" smtClean="0"/>
              <a:t> </a:t>
            </a:r>
            <a:r>
              <a:rPr lang="cs-CZ" dirty="0" err="1" smtClean="0"/>
              <a:t>camera</a:t>
            </a:r>
            <a:r>
              <a:rPr lang="cs-CZ" dirty="0" smtClean="0"/>
              <a:t> do?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/>
              <a:t>t</a:t>
            </a:r>
            <a:r>
              <a:rPr lang="cs-CZ" dirty="0" err="1" smtClean="0"/>
              <a:t>akes</a:t>
            </a:r>
            <a:r>
              <a:rPr lang="cs-CZ" dirty="0" smtClean="0"/>
              <a:t> </a:t>
            </a:r>
            <a:r>
              <a:rPr lang="cs-CZ" dirty="0" err="1" smtClean="0"/>
              <a:t>photos</a:t>
            </a:r>
            <a:r>
              <a:rPr lang="cs-CZ" dirty="0" smtClean="0"/>
              <a:t> </a:t>
            </a:r>
            <a:r>
              <a:rPr lang="cs-CZ" dirty="0" err="1" smtClean="0"/>
              <a:t>electronically</a:t>
            </a:r>
            <a:r>
              <a:rPr lang="cs-CZ" dirty="0" smtClean="0"/>
              <a:t> and </a:t>
            </a:r>
            <a:r>
              <a:rPr lang="cs-CZ" dirty="0" err="1" smtClean="0"/>
              <a:t>converts</a:t>
            </a:r>
            <a:r>
              <a:rPr lang="cs-CZ" dirty="0" smtClean="0"/>
              <a:t> </a:t>
            </a:r>
            <a:r>
              <a:rPr lang="cs-CZ" dirty="0" err="1" smtClean="0"/>
              <a:t>them</a:t>
            </a:r>
            <a:r>
              <a:rPr lang="cs-CZ" dirty="0" smtClean="0"/>
              <a:t> </a:t>
            </a:r>
            <a:r>
              <a:rPr lang="cs-CZ" dirty="0" err="1" smtClean="0"/>
              <a:t>into</a:t>
            </a:r>
            <a:r>
              <a:rPr lang="cs-CZ" dirty="0" smtClean="0"/>
              <a:t> </a:t>
            </a:r>
            <a:r>
              <a:rPr lang="cs-CZ" dirty="0" err="1" smtClean="0"/>
              <a:t>digital</a:t>
            </a:r>
            <a:r>
              <a:rPr lang="cs-CZ" dirty="0" smtClean="0"/>
              <a:t> data</a:t>
            </a:r>
          </a:p>
          <a:p>
            <a:r>
              <a:rPr lang="cs-CZ" dirty="0" err="1"/>
              <a:t>t</a:t>
            </a:r>
            <a:r>
              <a:rPr lang="cs-CZ" dirty="0" err="1" smtClean="0"/>
              <a:t>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no film as in </a:t>
            </a:r>
            <a:r>
              <a:rPr lang="cs-CZ" dirty="0" err="1" smtClean="0"/>
              <a:t>traditional</a:t>
            </a:r>
            <a:r>
              <a:rPr lang="cs-CZ" dirty="0" smtClean="0"/>
              <a:t> </a:t>
            </a:r>
            <a:r>
              <a:rPr lang="cs-CZ" dirty="0" err="1" smtClean="0"/>
              <a:t>cameras</a:t>
            </a:r>
            <a:r>
              <a:rPr lang="cs-CZ" dirty="0" smtClean="0"/>
              <a:t>, </a:t>
            </a:r>
            <a:r>
              <a:rPr lang="cs-CZ" dirty="0" err="1" smtClean="0"/>
              <a:t>instead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has a </a:t>
            </a:r>
            <a:r>
              <a:rPr lang="cs-CZ" dirty="0" err="1" smtClean="0"/>
              <a:t>special</a:t>
            </a:r>
            <a:r>
              <a:rPr lang="cs-CZ" dirty="0" smtClean="0"/>
              <a:t> </a:t>
            </a:r>
            <a:r>
              <a:rPr lang="cs-CZ" dirty="0" err="1" smtClean="0"/>
              <a:t>light</a:t>
            </a:r>
            <a:r>
              <a:rPr lang="cs-CZ" dirty="0" smtClean="0"/>
              <a:t>-sensitive </a:t>
            </a:r>
            <a:r>
              <a:rPr lang="cs-CZ" dirty="0" err="1" smtClean="0"/>
              <a:t>chip</a:t>
            </a:r>
            <a:endParaRPr lang="cs-CZ" dirty="0" smtClean="0"/>
          </a:p>
          <a:p>
            <a:r>
              <a:rPr lang="cs-CZ" dirty="0" err="1"/>
              <a:t>p</a:t>
            </a:r>
            <a:r>
              <a:rPr lang="cs-CZ" dirty="0" err="1" smtClean="0"/>
              <a:t>hotos</a:t>
            </a:r>
            <a:r>
              <a:rPr lang="cs-CZ" dirty="0" smtClean="0"/>
              <a:t> are </a:t>
            </a:r>
            <a:r>
              <a:rPr lang="cs-CZ" dirty="0" err="1" smtClean="0"/>
              <a:t>stored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camera´s</a:t>
            </a:r>
            <a:r>
              <a:rPr lang="cs-CZ" dirty="0" smtClean="0"/>
              <a:t> </a:t>
            </a:r>
            <a:r>
              <a:rPr lang="cs-CZ" dirty="0" err="1" smtClean="0"/>
              <a:t>memory</a:t>
            </a:r>
            <a:r>
              <a:rPr lang="cs-CZ" dirty="0" smtClean="0"/>
              <a:t> </a:t>
            </a:r>
            <a:r>
              <a:rPr lang="cs-CZ" dirty="0" err="1" smtClean="0"/>
              <a:t>card</a:t>
            </a:r>
            <a:r>
              <a:rPr lang="cs-CZ" dirty="0" smtClean="0"/>
              <a:t>, </a:t>
            </a:r>
            <a:r>
              <a:rPr lang="cs-CZ" dirty="0" err="1" smtClean="0"/>
              <a:t>then</a:t>
            </a:r>
            <a:r>
              <a:rPr lang="cs-CZ" dirty="0" smtClean="0"/>
              <a:t> are </a:t>
            </a:r>
            <a:r>
              <a:rPr lang="cs-CZ" dirty="0" err="1" smtClean="0"/>
              <a:t>sent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computer</a:t>
            </a:r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quality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a </a:t>
            </a:r>
            <a:r>
              <a:rPr lang="cs-CZ" dirty="0" err="1" smtClean="0"/>
              <a:t>digital</a:t>
            </a:r>
            <a:r>
              <a:rPr lang="cs-CZ" dirty="0" smtClean="0"/>
              <a:t> image </a:t>
            </a:r>
            <a:r>
              <a:rPr lang="cs-CZ" dirty="0" err="1" smtClean="0"/>
              <a:t>depends</a:t>
            </a:r>
            <a:r>
              <a:rPr lang="cs-CZ" dirty="0" smtClean="0"/>
              <a:t> on pixel </a:t>
            </a:r>
            <a:r>
              <a:rPr lang="cs-CZ" dirty="0" err="1" smtClean="0"/>
              <a:t>count</a:t>
            </a:r>
            <a:r>
              <a:rPr lang="cs-CZ" dirty="0" smtClean="0"/>
              <a:t>, </a:t>
            </a:r>
            <a:r>
              <a:rPr lang="cs-CZ" dirty="0" err="1" smtClean="0"/>
              <a:t>lens</a:t>
            </a:r>
            <a:r>
              <a:rPr lang="cs-CZ" dirty="0" smtClean="0"/>
              <a:t> </a:t>
            </a:r>
            <a:r>
              <a:rPr lang="cs-CZ" dirty="0" err="1" smtClean="0"/>
              <a:t>quality</a:t>
            </a:r>
            <a:r>
              <a:rPr lang="cs-CZ" dirty="0" smtClean="0"/>
              <a:t> and </a:t>
            </a:r>
            <a:r>
              <a:rPr lang="cs-CZ" dirty="0" err="1" smtClean="0"/>
              <a:t>capture</a:t>
            </a:r>
            <a:r>
              <a:rPr lang="cs-CZ" dirty="0" smtClean="0"/>
              <a:t> </a:t>
            </a:r>
            <a:r>
              <a:rPr lang="cs-CZ" dirty="0" err="1" smtClean="0"/>
              <a:t>format</a:t>
            </a:r>
            <a:r>
              <a:rPr lang="cs-CZ" dirty="0" smtClean="0"/>
              <a:t>, </a:t>
            </a:r>
            <a:r>
              <a:rPr lang="cs-CZ" dirty="0" err="1" smtClean="0"/>
              <a:t>etc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5168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Functions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/>
              <a:t>t</a:t>
            </a:r>
            <a:r>
              <a:rPr lang="cs-CZ" dirty="0" err="1" smtClean="0"/>
              <a:t>akes</a:t>
            </a:r>
            <a:r>
              <a:rPr lang="cs-CZ" dirty="0" smtClean="0"/>
              <a:t> </a:t>
            </a:r>
            <a:r>
              <a:rPr lang="cs-CZ" dirty="0" err="1" smtClean="0"/>
              <a:t>pictures</a:t>
            </a:r>
            <a:endParaRPr lang="cs-CZ" dirty="0" smtClean="0"/>
          </a:p>
          <a:p>
            <a:r>
              <a:rPr lang="cs-CZ" dirty="0" err="1" smtClean="0"/>
              <a:t>records</a:t>
            </a:r>
            <a:r>
              <a:rPr lang="cs-CZ" dirty="0" smtClean="0"/>
              <a:t> </a:t>
            </a:r>
            <a:r>
              <a:rPr lang="cs-CZ" dirty="0" err="1" smtClean="0"/>
              <a:t>sound</a:t>
            </a:r>
            <a:r>
              <a:rPr lang="cs-CZ" dirty="0" smtClean="0"/>
              <a:t> and video</a:t>
            </a:r>
          </a:p>
          <a:p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/>
              <a:t>also</a:t>
            </a:r>
            <a:r>
              <a:rPr lang="cs-CZ" dirty="0"/>
              <a:t> </a:t>
            </a:r>
            <a:r>
              <a:rPr lang="cs-CZ" dirty="0" err="1"/>
              <a:t>be</a:t>
            </a:r>
            <a:r>
              <a:rPr lang="cs-CZ" dirty="0"/>
              <a:t> </a:t>
            </a:r>
            <a:r>
              <a:rPr lang="cs-CZ" dirty="0" err="1"/>
              <a:t>connected</a:t>
            </a:r>
            <a:r>
              <a:rPr lang="cs-CZ" dirty="0"/>
              <a:t> to a </a:t>
            </a:r>
            <a:r>
              <a:rPr lang="cs-CZ" dirty="0" err="1"/>
              <a:t>printer</a:t>
            </a:r>
            <a:r>
              <a:rPr lang="cs-CZ" dirty="0"/>
              <a:t> </a:t>
            </a:r>
            <a:r>
              <a:rPr lang="cs-CZ" dirty="0" err="1"/>
              <a:t>or</a:t>
            </a:r>
            <a:r>
              <a:rPr lang="cs-CZ" dirty="0"/>
              <a:t> </a:t>
            </a:r>
            <a:r>
              <a:rPr lang="cs-CZ" dirty="0" err="1" smtClean="0"/>
              <a:t>Tv</a:t>
            </a:r>
            <a:r>
              <a:rPr lang="cs-CZ" dirty="0" smtClean="0"/>
              <a:t> set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</a:t>
            </a:r>
            <a:r>
              <a:rPr lang="cs-CZ" sz="2000" dirty="0" smtClean="0"/>
              <a:t>Pict.2</a:t>
            </a:r>
            <a:endParaRPr lang="cs-CZ" sz="2000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 descr="C:\Users\Iva\Downloads\Disassembled_digital_camer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8401" y="3501008"/>
            <a:ext cx="3740646" cy="2805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7430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History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/>
              <a:t>f</a:t>
            </a:r>
            <a:r>
              <a:rPr lang="cs-CZ" dirty="0" err="1" smtClean="0"/>
              <a:t>irstly</a:t>
            </a:r>
            <a:r>
              <a:rPr lang="cs-CZ" dirty="0" smtClean="0"/>
              <a:t> </a:t>
            </a:r>
            <a:r>
              <a:rPr lang="cs-CZ" dirty="0" err="1" smtClean="0"/>
              <a:t>used</a:t>
            </a:r>
            <a:r>
              <a:rPr lang="cs-CZ" dirty="0" smtClean="0"/>
              <a:t> in </a:t>
            </a:r>
            <a:r>
              <a:rPr lang="cs-CZ" dirty="0" err="1" smtClean="0"/>
              <a:t>astrophotography</a:t>
            </a:r>
            <a:endParaRPr lang="cs-CZ" dirty="0" smtClean="0"/>
          </a:p>
          <a:p>
            <a:r>
              <a:rPr lang="cs-CZ" dirty="0" err="1"/>
              <a:t>t</a:t>
            </a:r>
            <a:r>
              <a:rPr lang="cs-CZ" dirty="0" err="1" smtClean="0"/>
              <a:t>hen</a:t>
            </a:r>
            <a:r>
              <a:rPr lang="cs-CZ" dirty="0" smtClean="0"/>
              <a:t> in public in </a:t>
            </a:r>
            <a:r>
              <a:rPr lang="cs-CZ" dirty="0" err="1" smtClean="0"/>
              <a:t>the</a:t>
            </a:r>
            <a:r>
              <a:rPr lang="cs-CZ" dirty="0" smtClean="0"/>
              <a:t> 1980s</a:t>
            </a:r>
          </a:p>
          <a:p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presidential</a:t>
            </a:r>
            <a:r>
              <a:rPr lang="cs-CZ" dirty="0" smtClean="0"/>
              <a:t> </a:t>
            </a:r>
            <a:r>
              <a:rPr lang="cs-CZ" dirty="0" err="1" smtClean="0"/>
              <a:t>portrait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/>
              <a:t>B</a:t>
            </a:r>
            <a:r>
              <a:rPr lang="cs-CZ" dirty="0" smtClean="0"/>
              <a:t>arack Obama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first</a:t>
            </a:r>
            <a:r>
              <a:rPr lang="cs-CZ" dirty="0" smtClean="0"/>
              <a:t> </a:t>
            </a:r>
            <a:r>
              <a:rPr lang="cs-CZ" dirty="0" err="1" smtClean="0"/>
              <a:t>official</a:t>
            </a:r>
            <a:r>
              <a:rPr lang="cs-CZ" dirty="0" smtClean="0"/>
              <a:t> U.S. </a:t>
            </a:r>
            <a:r>
              <a:rPr lang="cs-CZ" dirty="0" err="1" smtClean="0"/>
              <a:t>presidential</a:t>
            </a:r>
            <a:r>
              <a:rPr lang="cs-CZ" dirty="0" smtClean="0"/>
              <a:t> </a:t>
            </a:r>
            <a:r>
              <a:rPr lang="cs-CZ" dirty="0" err="1"/>
              <a:t>p</a:t>
            </a:r>
            <a:r>
              <a:rPr lang="cs-CZ" dirty="0" err="1" smtClean="0"/>
              <a:t>ortrait</a:t>
            </a:r>
            <a:r>
              <a:rPr lang="cs-CZ" dirty="0" smtClean="0"/>
              <a:t> to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taken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a </a:t>
            </a:r>
            <a:r>
              <a:rPr lang="cs-CZ" dirty="0" err="1" smtClean="0"/>
              <a:t>digital</a:t>
            </a:r>
            <a:r>
              <a:rPr lang="cs-CZ" dirty="0" smtClean="0"/>
              <a:t> </a:t>
            </a:r>
            <a:r>
              <a:rPr lang="cs-CZ" dirty="0" err="1" smtClean="0"/>
              <a:t>camera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1842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does</a:t>
            </a:r>
            <a:r>
              <a:rPr lang="cs-CZ" dirty="0" smtClean="0"/>
              <a:t> a </a:t>
            </a:r>
            <a:r>
              <a:rPr lang="cs-CZ" dirty="0" err="1" smtClean="0"/>
              <a:t>traditional</a:t>
            </a:r>
            <a:r>
              <a:rPr lang="cs-CZ" dirty="0" smtClean="0"/>
              <a:t> </a:t>
            </a:r>
            <a:r>
              <a:rPr lang="cs-CZ" dirty="0" err="1" smtClean="0"/>
              <a:t>camera</a:t>
            </a:r>
            <a:r>
              <a:rPr lang="cs-CZ" dirty="0" smtClean="0"/>
              <a:t> do?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/>
              <a:t>p</a:t>
            </a:r>
            <a:r>
              <a:rPr lang="cs-CZ" dirty="0" err="1" smtClean="0"/>
              <a:t>ictures</a:t>
            </a:r>
            <a:r>
              <a:rPr lang="cs-CZ" dirty="0" smtClean="0"/>
              <a:t> are made by </a:t>
            </a:r>
            <a:r>
              <a:rPr lang="cs-CZ" dirty="0" err="1" smtClean="0"/>
              <a:t>exposing</a:t>
            </a:r>
            <a:r>
              <a:rPr lang="cs-CZ" dirty="0" smtClean="0"/>
              <a:t> </a:t>
            </a:r>
            <a:r>
              <a:rPr lang="cs-CZ" dirty="0" err="1" smtClean="0"/>
              <a:t>light</a:t>
            </a:r>
            <a:r>
              <a:rPr lang="cs-CZ" dirty="0" smtClean="0"/>
              <a:t> sensitive </a:t>
            </a:r>
            <a:r>
              <a:rPr lang="cs-CZ" dirty="0" err="1" smtClean="0"/>
              <a:t>photographic</a:t>
            </a:r>
            <a:r>
              <a:rPr lang="cs-CZ" dirty="0" smtClean="0"/>
              <a:t> film</a:t>
            </a:r>
          </a:p>
          <a:p>
            <a:r>
              <a:rPr lang="cs-CZ" dirty="0" err="1"/>
              <a:t>t</a:t>
            </a:r>
            <a:r>
              <a:rPr lang="cs-CZ" dirty="0" err="1" smtClean="0"/>
              <a:t>hen</a:t>
            </a:r>
            <a:r>
              <a:rPr lang="cs-CZ" dirty="0" smtClean="0"/>
              <a:t> </a:t>
            </a:r>
            <a:r>
              <a:rPr lang="cs-CZ" dirty="0" err="1" smtClean="0"/>
              <a:t>pictures</a:t>
            </a:r>
            <a:r>
              <a:rPr lang="cs-CZ" dirty="0" smtClean="0"/>
              <a:t> </a:t>
            </a:r>
            <a:r>
              <a:rPr lang="cs-CZ" dirty="0" err="1" smtClean="0"/>
              <a:t>need</a:t>
            </a:r>
            <a:r>
              <a:rPr lang="cs-CZ" dirty="0" smtClean="0"/>
              <a:t> </a:t>
            </a:r>
            <a:r>
              <a:rPr lang="cs-CZ" dirty="0" err="1" smtClean="0"/>
              <a:t>chemical</a:t>
            </a:r>
            <a:r>
              <a:rPr lang="cs-CZ" dirty="0" smtClean="0"/>
              <a:t> </a:t>
            </a:r>
            <a:r>
              <a:rPr lang="cs-CZ" dirty="0" err="1" smtClean="0"/>
              <a:t>process</a:t>
            </a:r>
            <a:r>
              <a:rPr lang="cs-CZ" dirty="0" smtClean="0"/>
              <a:t> to </a:t>
            </a:r>
            <a:r>
              <a:rPr lang="cs-CZ" dirty="0" err="1" smtClean="0"/>
              <a:t>develop</a:t>
            </a:r>
            <a:r>
              <a:rPr lang="cs-CZ" dirty="0" smtClean="0"/>
              <a:t> and </a:t>
            </a:r>
            <a:r>
              <a:rPr lang="cs-CZ" dirty="0" err="1" smtClean="0"/>
              <a:t>stabilize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image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3576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advantages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d.p</a:t>
            </a:r>
            <a:r>
              <a:rPr lang="cs-CZ" dirty="0" smtClean="0"/>
              <a:t>. </a:t>
            </a:r>
            <a:r>
              <a:rPr lang="cs-CZ" dirty="0" err="1" smtClean="0"/>
              <a:t>over</a:t>
            </a:r>
            <a:r>
              <a:rPr lang="cs-CZ" dirty="0" smtClean="0"/>
              <a:t> </a:t>
            </a:r>
            <a:r>
              <a:rPr lang="cs-CZ" dirty="0" err="1" smtClean="0"/>
              <a:t>traditional</a:t>
            </a:r>
            <a:r>
              <a:rPr lang="cs-CZ" dirty="0" smtClean="0"/>
              <a:t> film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200" dirty="0"/>
              <a:t>i</a:t>
            </a:r>
            <a:r>
              <a:rPr lang="cs-CZ" sz="3200" dirty="0" smtClean="0"/>
              <a:t>nstant </a:t>
            </a:r>
            <a:r>
              <a:rPr lang="cs-CZ" sz="3200" dirty="0" err="1" smtClean="0"/>
              <a:t>review</a:t>
            </a:r>
            <a:r>
              <a:rPr lang="cs-CZ" sz="3200" dirty="0" smtClean="0"/>
              <a:t> </a:t>
            </a:r>
            <a:r>
              <a:rPr lang="cs-CZ" sz="3200" dirty="0" err="1" smtClean="0"/>
              <a:t>of</a:t>
            </a:r>
            <a:r>
              <a:rPr lang="cs-CZ" sz="3200" dirty="0" smtClean="0"/>
              <a:t> </a:t>
            </a:r>
            <a:r>
              <a:rPr lang="cs-CZ" sz="3200" dirty="0" err="1" smtClean="0"/>
              <a:t>pictures</a:t>
            </a:r>
            <a:endParaRPr lang="cs-CZ" sz="3200" dirty="0" smtClean="0"/>
          </a:p>
          <a:p>
            <a:r>
              <a:rPr lang="cs-CZ" sz="3200" dirty="0" err="1"/>
              <a:t>i</a:t>
            </a:r>
            <a:r>
              <a:rPr lang="cs-CZ" sz="3200" dirty="0" err="1" smtClean="0"/>
              <a:t>mmediate</a:t>
            </a:r>
            <a:r>
              <a:rPr lang="cs-CZ" sz="3200" dirty="0" smtClean="0"/>
              <a:t> </a:t>
            </a:r>
            <a:r>
              <a:rPr lang="cs-CZ" sz="3200" dirty="0" err="1" smtClean="0"/>
              <a:t>deletion</a:t>
            </a:r>
            <a:endParaRPr lang="cs-CZ" sz="3200" dirty="0" smtClean="0"/>
          </a:p>
          <a:p>
            <a:r>
              <a:rPr lang="cs-CZ" sz="3200" dirty="0"/>
              <a:t>m</a:t>
            </a:r>
            <a:r>
              <a:rPr lang="cs-CZ" sz="3200" dirty="0" smtClean="0"/>
              <a:t>uch </a:t>
            </a:r>
            <a:r>
              <a:rPr lang="cs-CZ" sz="3200" dirty="0" err="1" smtClean="0"/>
              <a:t>faster</a:t>
            </a:r>
            <a:r>
              <a:rPr lang="cs-CZ" sz="3200" dirty="0" smtClean="0"/>
              <a:t> </a:t>
            </a:r>
            <a:r>
              <a:rPr lang="cs-CZ" sz="3200" dirty="0" err="1" smtClean="0"/>
              <a:t>manipulation</a:t>
            </a:r>
            <a:endParaRPr lang="cs-CZ" sz="3200" dirty="0" smtClean="0"/>
          </a:p>
          <a:p>
            <a:r>
              <a:rPr lang="cs-CZ" sz="3200" dirty="0" err="1" smtClean="0"/>
              <a:t>cheaper</a:t>
            </a:r>
            <a:r>
              <a:rPr lang="cs-CZ" sz="3200" dirty="0" smtClean="0"/>
              <a:t> </a:t>
            </a:r>
            <a:r>
              <a:rPr lang="cs-CZ" sz="3200" dirty="0" err="1" smtClean="0"/>
              <a:t>storage</a:t>
            </a:r>
            <a:r>
              <a:rPr lang="cs-CZ" sz="3200" dirty="0" smtClean="0"/>
              <a:t> on </a:t>
            </a:r>
            <a:r>
              <a:rPr lang="cs-CZ" sz="3200" dirty="0" err="1" smtClean="0"/>
              <a:t>digital</a:t>
            </a:r>
            <a:r>
              <a:rPr lang="cs-CZ" sz="3200" dirty="0" smtClean="0"/>
              <a:t> media</a:t>
            </a:r>
          </a:p>
          <a:p>
            <a:r>
              <a:rPr lang="cs-CZ" sz="3200" dirty="0" err="1"/>
              <a:t>c</a:t>
            </a:r>
            <a:r>
              <a:rPr lang="cs-CZ" sz="3200" dirty="0" err="1" smtClean="0"/>
              <a:t>opying</a:t>
            </a:r>
            <a:r>
              <a:rPr lang="cs-CZ" sz="3200" dirty="0" smtClean="0"/>
              <a:t> </a:t>
            </a:r>
            <a:r>
              <a:rPr lang="cs-CZ" sz="3200" dirty="0" err="1" smtClean="0"/>
              <a:t>photos</a:t>
            </a:r>
            <a:r>
              <a:rPr lang="cs-CZ" sz="3200" dirty="0" smtClean="0"/>
              <a:t> </a:t>
            </a:r>
            <a:r>
              <a:rPr lang="cs-CZ" sz="3200" dirty="0" err="1" smtClean="0"/>
              <a:t>from</a:t>
            </a:r>
            <a:r>
              <a:rPr lang="cs-CZ" sz="3200" dirty="0" smtClean="0"/>
              <a:t> </a:t>
            </a:r>
            <a:r>
              <a:rPr lang="cs-CZ" sz="3200" dirty="0" err="1" smtClean="0"/>
              <a:t>one</a:t>
            </a:r>
            <a:r>
              <a:rPr lang="cs-CZ" sz="3200" dirty="0" smtClean="0"/>
              <a:t> </a:t>
            </a:r>
            <a:r>
              <a:rPr lang="cs-CZ" sz="3200" dirty="0" err="1" smtClean="0"/>
              <a:t>digital</a:t>
            </a:r>
            <a:r>
              <a:rPr lang="cs-CZ" sz="3200" dirty="0" smtClean="0"/>
              <a:t> medium to </a:t>
            </a:r>
            <a:r>
              <a:rPr lang="cs-CZ" sz="3200" dirty="0" err="1" smtClean="0"/>
              <a:t>another</a:t>
            </a:r>
            <a:endParaRPr lang="cs-CZ" sz="32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4629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Other</a:t>
            </a:r>
            <a:r>
              <a:rPr lang="cs-CZ" dirty="0" smtClean="0"/>
              <a:t> </a:t>
            </a:r>
            <a:r>
              <a:rPr lang="cs-CZ" dirty="0" err="1" smtClean="0"/>
              <a:t>advantages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3200" dirty="0" err="1"/>
              <a:t>ability</a:t>
            </a:r>
            <a:r>
              <a:rPr lang="cs-CZ" sz="3200" dirty="0"/>
              <a:t> to </a:t>
            </a:r>
            <a:r>
              <a:rPr lang="cs-CZ" sz="3200" dirty="0" err="1"/>
              <a:t>add</a:t>
            </a:r>
            <a:r>
              <a:rPr lang="cs-CZ" sz="3200" dirty="0"/>
              <a:t> </a:t>
            </a:r>
            <a:r>
              <a:rPr lang="cs-CZ" sz="3200" dirty="0" err="1"/>
              <a:t>metadata</a:t>
            </a:r>
            <a:r>
              <a:rPr lang="cs-CZ" sz="3200" dirty="0"/>
              <a:t> – </a:t>
            </a:r>
            <a:r>
              <a:rPr lang="cs-CZ" sz="3200" dirty="0" err="1"/>
              <a:t>date</a:t>
            </a:r>
            <a:r>
              <a:rPr lang="cs-CZ" sz="3200" dirty="0"/>
              <a:t>, </a:t>
            </a:r>
            <a:r>
              <a:rPr lang="cs-CZ" sz="3200" dirty="0" err="1"/>
              <a:t>time</a:t>
            </a:r>
            <a:r>
              <a:rPr lang="cs-CZ" sz="3200" dirty="0"/>
              <a:t>, sensitivity, </a:t>
            </a:r>
            <a:r>
              <a:rPr lang="cs-CZ" sz="3200" dirty="0" err="1"/>
              <a:t>etc</a:t>
            </a:r>
            <a:r>
              <a:rPr lang="cs-CZ" sz="3200" dirty="0"/>
              <a:t>.</a:t>
            </a:r>
          </a:p>
          <a:p>
            <a:r>
              <a:rPr lang="cs-CZ" sz="3200" dirty="0" err="1"/>
              <a:t>ability</a:t>
            </a:r>
            <a:r>
              <a:rPr lang="cs-CZ" sz="3200" dirty="0"/>
              <a:t> to </a:t>
            </a:r>
            <a:r>
              <a:rPr lang="cs-CZ" sz="3200" dirty="0" err="1"/>
              <a:t>capture</a:t>
            </a:r>
            <a:r>
              <a:rPr lang="cs-CZ" sz="3200" dirty="0"/>
              <a:t> and </a:t>
            </a:r>
            <a:r>
              <a:rPr lang="cs-CZ" sz="3200" dirty="0" err="1"/>
              <a:t>store</a:t>
            </a:r>
            <a:r>
              <a:rPr lang="cs-CZ" sz="3200" dirty="0"/>
              <a:t> </a:t>
            </a:r>
            <a:r>
              <a:rPr lang="cs-CZ" sz="3200" dirty="0" err="1"/>
              <a:t>hundreds</a:t>
            </a:r>
            <a:r>
              <a:rPr lang="cs-CZ" sz="3200" dirty="0"/>
              <a:t> </a:t>
            </a:r>
            <a:r>
              <a:rPr lang="cs-CZ" sz="3200" dirty="0" err="1"/>
              <a:t>of</a:t>
            </a:r>
            <a:r>
              <a:rPr lang="cs-CZ" sz="3200" dirty="0"/>
              <a:t> </a:t>
            </a:r>
            <a:r>
              <a:rPr lang="cs-CZ" sz="3200" dirty="0" err="1"/>
              <a:t>photos</a:t>
            </a:r>
            <a:endParaRPr lang="cs-CZ" sz="3200" dirty="0"/>
          </a:p>
          <a:p>
            <a:r>
              <a:rPr lang="cs-CZ" sz="3200" dirty="0" err="1"/>
              <a:t>ability</a:t>
            </a:r>
            <a:r>
              <a:rPr lang="cs-CZ" sz="3200" dirty="0"/>
              <a:t> to </a:t>
            </a:r>
            <a:r>
              <a:rPr lang="cs-CZ" sz="3200" dirty="0" err="1"/>
              <a:t>change</a:t>
            </a:r>
            <a:r>
              <a:rPr lang="cs-CZ" sz="3200" dirty="0"/>
              <a:t> </a:t>
            </a:r>
            <a:r>
              <a:rPr lang="cs-CZ" sz="3200" dirty="0" err="1"/>
              <a:t>picture</a:t>
            </a:r>
            <a:r>
              <a:rPr lang="cs-CZ" sz="3200" dirty="0"/>
              <a:t> </a:t>
            </a:r>
            <a:r>
              <a:rPr lang="cs-CZ" sz="3200" dirty="0" err="1"/>
              <a:t>from</a:t>
            </a:r>
            <a:r>
              <a:rPr lang="cs-CZ" sz="3200" dirty="0"/>
              <a:t> </a:t>
            </a:r>
            <a:r>
              <a:rPr lang="cs-CZ" sz="3200" dirty="0" err="1"/>
              <a:t>colour</a:t>
            </a:r>
            <a:r>
              <a:rPr lang="cs-CZ" sz="3200" dirty="0"/>
              <a:t> to </a:t>
            </a:r>
            <a:r>
              <a:rPr lang="cs-CZ" sz="3200" dirty="0" err="1"/>
              <a:t>black</a:t>
            </a:r>
            <a:r>
              <a:rPr lang="cs-CZ" sz="3200" dirty="0"/>
              <a:t> and </a:t>
            </a:r>
            <a:r>
              <a:rPr lang="cs-CZ" sz="3200" dirty="0" err="1"/>
              <a:t>white</a:t>
            </a:r>
            <a:r>
              <a:rPr lang="cs-CZ" sz="3200" dirty="0"/>
              <a:t> and to use </a:t>
            </a:r>
            <a:r>
              <a:rPr lang="cs-CZ" sz="3200" dirty="0" err="1"/>
              <a:t>various</a:t>
            </a:r>
            <a:r>
              <a:rPr lang="cs-CZ" sz="3200" dirty="0"/>
              <a:t> </a:t>
            </a:r>
            <a:r>
              <a:rPr lang="cs-CZ" sz="3200" dirty="0" err="1"/>
              <a:t>effects</a:t>
            </a:r>
            <a:endParaRPr lang="cs-CZ" sz="3200" dirty="0"/>
          </a:p>
          <a:p>
            <a:r>
              <a:rPr lang="cs-CZ" sz="3200" dirty="0" err="1"/>
              <a:t>connection</a:t>
            </a:r>
            <a:r>
              <a:rPr lang="cs-CZ" sz="3200" dirty="0"/>
              <a:t>  to TV set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6306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THANK YOU FOR YOUR ATTENTION</a:t>
            </a:r>
            <a:endParaRPr lang="cs-CZ" sz="4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0667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obrázky:</a:t>
            </a:r>
            <a:endParaRPr lang="cs-CZ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Pict.1</a:t>
            </a:r>
            <a:r>
              <a:rPr lang="cs-CZ" dirty="0" smtClean="0"/>
              <a:t>. AJ</a:t>
            </a:r>
            <a:r>
              <a:rPr lang="cs-CZ" dirty="0"/>
              <a:t>. </a:t>
            </a:r>
            <a:r>
              <a:rPr lang="cs-CZ" i="1" dirty="0"/>
              <a:t>commons.wikimedia.org</a:t>
            </a:r>
            <a:r>
              <a:rPr lang="cs-CZ" dirty="0"/>
              <a:t> [online]. [cit. 3.4.2013].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commons.wikimedia.org/wiki/File:Digital_Camera.svg?uselang=cs</a:t>
            </a:r>
            <a:endParaRPr lang="cs-CZ" dirty="0" smtClean="0"/>
          </a:p>
          <a:p>
            <a:r>
              <a:rPr lang="cs-CZ" dirty="0"/>
              <a:t>Pict.2</a:t>
            </a:r>
            <a:r>
              <a:rPr lang="cs-CZ" dirty="0" smtClean="0"/>
              <a:t>. </a:t>
            </a:r>
            <a:r>
              <a:rPr lang="cs-CZ" dirty="0"/>
              <a:t>LAWE. </a:t>
            </a:r>
            <a:r>
              <a:rPr lang="cs-CZ" i="1" dirty="0"/>
              <a:t>commons.wikimedia.org</a:t>
            </a:r>
            <a:r>
              <a:rPr lang="cs-CZ" dirty="0"/>
              <a:t> [online]. [cit. 3.4.2013].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commons.wikimedia.org/wiki/File:Disassembled_digital_camera.jpg?uselang=cs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6" name="Picture 2" descr="http://www.kr-karlovarsky.cz/NR/rdonlyres/55A062E8-6A73-480F-A23D-6CE5B15DF1A2/0/logo_cb.jpg"/>
          <p:cNvPicPr>
            <a:picLocks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075833" y="5445224"/>
            <a:ext cx="4974688" cy="783181"/>
          </a:xfrm>
          <a:prstGeom prst="rect">
            <a:avLst/>
          </a:prstGeom>
          <a:noFill/>
          <a:extLst/>
        </p:spPr>
      </p:pic>
    </p:spTree>
    <p:extLst>
      <p:ext uri="{BB962C8B-B14F-4D97-AF65-F5344CB8AC3E}">
        <p14:creationId xmlns:p14="http://schemas.microsoft.com/office/powerpoint/2010/main" val="2981791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zdroje: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ESTARAS, Santiago </a:t>
            </a:r>
            <a:r>
              <a:rPr lang="cs-CZ" dirty="0" err="1"/>
              <a:t>Remacha</a:t>
            </a:r>
            <a:r>
              <a:rPr lang="cs-CZ" dirty="0"/>
              <a:t>. </a:t>
            </a:r>
            <a:r>
              <a:rPr lang="cs-CZ" i="1" dirty="0" err="1"/>
              <a:t>Infotech</a:t>
            </a:r>
            <a:r>
              <a:rPr lang="cs-CZ" dirty="0"/>
              <a:t>.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Edinburg</a:t>
            </a:r>
            <a:r>
              <a:rPr lang="cs-CZ" dirty="0"/>
              <a:t> </a:t>
            </a:r>
            <a:r>
              <a:rPr lang="cs-CZ" dirty="0" err="1"/>
              <a:t>Building</a:t>
            </a:r>
            <a:r>
              <a:rPr lang="cs-CZ" dirty="0"/>
              <a:t>, Cambridge CB2 8RU, UK: Cambridge University </a:t>
            </a:r>
            <a:r>
              <a:rPr lang="cs-CZ" dirty="0" err="1"/>
              <a:t>Press</a:t>
            </a:r>
            <a:r>
              <a:rPr lang="cs-CZ" dirty="0"/>
              <a:t>, 2008, ISBN 978-0-521-7002997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0687" y="4005064"/>
            <a:ext cx="5761037" cy="188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 descr="http://www.kr-karlovarsky.cz/NR/rdonlyres/55A062E8-6A73-480F-A23D-6CE5B15DF1A2/0/logo_cb.jpg"/>
          <p:cNvPicPr>
            <a:picLocks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083861" y="4941168"/>
            <a:ext cx="4974688" cy="783181"/>
          </a:xfrm>
          <a:prstGeom prst="rect">
            <a:avLst/>
          </a:prstGeom>
          <a:noFill/>
          <a:extLst/>
        </p:spPr>
      </p:pic>
    </p:spTree>
    <p:extLst>
      <p:ext uri="{BB962C8B-B14F-4D97-AF65-F5344CB8AC3E}">
        <p14:creationId xmlns:p14="http://schemas.microsoft.com/office/powerpoint/2010/main" val="3752965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100</TotalTime>
  <Words>321</Words>
  <Application>Microsoft Office PowerPoint</Application>
  <PresentationFormat>Předvádění na obrazovce (4:3)</PresentationFormat>
  <Paragraphs>78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Digital Photography</vt:lpstr>
      <vt:lpstr>Digital Photography</vt:lpstr>
      <vt:lpstr>What does a digital camera do?</vt:lpstr>
      <vt:lpstr>Functions:</vt:lpstr>
      <vt:lpstr>History</vt:lpstr>
      <vt:lpstr>What does a traditional camera do?</vt:lpstr>
      <vt:lpstr>The advantages of d.p. over traditional film</vt:lpstr>
      <vt:lpstr>Other advantages</vt:lpstr>
      <vt:lpstr>THANK YOU FOR YOUR ATTENTION</vt:lpstr>
      <vt:lpstr>Použité obrázky: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Skin Care</dc:title>
  <dc:creator>Iva</dc:creator>
  <cp:lastModifiedBy>Iva</cp:lastModifiedBy>
  <cp:revision>13</cp:revision>
  <dcterms:created xsi:type="dcterms:W3CDTF">2013-03-28T20:10:56Z</dcterms:created>
  <dcterms:modified xsi:type="dcterms:W3CDTF">2013-10-30T20:07:40Z</dcterms:modified>
</cp:coreProperties>
</file>