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7" r:id="rId9"/>
    <p:sldId id="266" r:id="rId10"/>
    <p:sldId id="260" r:id="rId11"/>
    <p:sldId id="25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553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793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43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561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387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87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439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72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612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231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33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5A525-5186-422A-B95F-5EB5388923F9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7F5221-BD78-453C-9956-88DEEED83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85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Nude_woman_back.jpg" TargetMode="External"/><Relationship Id="rId13" Type="http://schemas.openxmlformats.org/officeDocument/2006/relationships/hyperlink" Target="http://commons.wikimedia.org/wiki/File:2009-09-23_Phylloporus_boletinoides_A._H._Smith_and_Thiers_222822.jpg" TargetMode="External"/><Relationship Id="rId3" Type="http://schemas.openxmlformats.org/officeDocument/2006/relationships/hyperlink" Target="http://commons.wikimedia.org/wiki/File:My_Lai_massacre_woman_and_children.jpg" TargetMode="External"/><Relationship Id="rId7" Type="http://schemas.openxmlformats.org/officeDocument/2006/relationships/hyperlink" Target="http://commons.wikimedia.org/wiki/File:Olgas.jpg" TargetMode="External"/><Relationship Id="rId12" Type="http://schemas.openxmlformats.org/officeDocument/2006/relationships/hyperlink" Target="http://commons.wikimedia.org/wiki/File:Baby_Crocodile_06627.jpg" TargetMode="External"/><Relationship Id="rId2" Type="http://schemas.openxmlformats.org/officeDocument/2006/relationships/hyperlink" Target="http://commons.wikimedia.org/wiki/File:CologneCathedral-FlightOverCologne001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A7_Firenze_di_Augusto_De_Luca.jpg" TargetMode="External"/><Relationship Id="rId11" Type="http://schemas.openxmlformats.org/officeDocument/2006/relationships/hyperlink" Target="http://commons.wikimedia.org/wiki/File:CM_food_court_duck_and_pork.JPG" TargetMode="External"/><Relationship Id="rId5" Type="http://schemas.openxmlformats.org/officeDocument/2006/relationships/hyperlink" Target="http://commons.wikimedia.org/wiki/File:M%C3%B3nica_Sofia_2c.jpg" TargetMode="External"/><Relationship Id="rId10" Type="http://schemas.openxmlformats.org/officeDocument/2006/relationships/hyperlink" Target="http://commons.wikimedia.org/wiki/File:Final_Challenge_international_de_Paris_2013-01-26_191758.jpg" TargetMode="External"/><Relationship Id="rId4" Type="http://schemas.openxmlformats.org/officeDocument/2006/relationships/hyperlink" Target="http://commons.wikimedia.org/wiki/File:Weihnachtsmarkt_Rostock_Uniplatz_1_HBP_2009-12.jpg" TargetMode="External"/><Relationship Id="rId9" Type="http://schemas.openxmlformats.org/officeDocument/2006/relationships/hyperlink" Target="http://commons.wikimedia.org/wiki/File:KedarJoshiOn30August2011InPuneIndia.jpg" TargetMode="External"/><Relationship Id="rId14" Type="http://schemas.openxmlformats.org/officeDocument/2006/relationships/hyperlink" Target="http://commons.wikimedia.org/wiki/File:Fly_quartz,_U,_side,_Patuxent_2012-10-31-11.26_(8142147581)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photography.com/articles/types-of-photography/types-of-photograph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Identifying</a:t>
            </a:r>
            <a:r>
              <a:rPr lang="cs-CZ" sz="2800" dirty="0" smtClean="0"/>
              <a:t> </a:t>
            </a:r>
            <a:r>
              <a:rPr lang="cs-CZ" sz="2800" dirty="0" err="1" smtClean="0"/>
              <a:t>genres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photography</a:t>
            </a:r>
            <a:endParaRPr lang="cs-CZ" sz="2800" dirty="0"/>
          </a:p>
        </p:txBody>
      </p:sp>
      <p:pic>
        <p:nvPicPr>
          <p:cNvPr id="4" name="Picture 2" descr="http://www.kr-karlovarsky.cz/NR/rdonlyres/55A062E8-6A73-480F-A23D-6CE5B15DF1A2/0/logo_cb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589240"/>
            <a:ext cx="4044720" cy="770008"/>
          </a:xfrm>
          <a:prstGeom prst="rect">
            <a:avLst/>
          </a:prstGeom>
          <a:noFill/>
          <a:ex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081635"/>
              </p:ext>
            </p:extLst>
          </p:nvPr>
        </p:nvGraphicFramePr>
        <p:xfrm>
          <a:off x="1691680" y="1268760"/>
          <a:ext cx="5874643" cy="4189132"/>
        </p:xfrm>
        <a:graphic>
          <a:graphicData uri="http://schemas.openxmlformats.org/drawingml/2006/table">
            <a:tbl>
              <a:tblPr firstRow="1"/>
              <a:tblGrid>
                <a:gridCol w="1334733"/>
                <a:gridCol w="4539910"/>
              </a:tblGrid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4455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Y_32_INOVACE_IVA_DVORAKOVA_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Identifying_genres_of_photography_06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Identifying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genres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of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photography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2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24.03.2013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7961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Tato aktivita  je k tématu fotografického oboru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navazuje na prezentaci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Kinds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of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photography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Žáci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určí žánr ukázaných fotografií a popíší ho. Je  vytvořena v programu Microsoft PowerPoint.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72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kind</a:t>
            </a:r>
            <a:r>
              <a:rPr lang="cs-CZ" b="1" dirty="0" smtClean="0"/>
              <a:t> (</a:t>
            </a:r>
            <a:r>
              <a:rPr lang="cs-CZ" b="1" dirty="0" err="1" smtClean="0"/>
              <a:t>genre</a:t>
            </a:r>
            <a:r>
              <a:rPr lang="cs-CZ" b="1" dirty="0" smtClean="0"/>
              <a:t>)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photography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Describe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genre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50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  Pict.1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  Pict.2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Iva\Downloads\400px-CologneCathedral-FlightOverCologne001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76872"/>
            <a:ext cx="2448272" cy="366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Downloads\428px-My_Lai_massacre_woman_and_childr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43256"/>
            <a:ext cx="2667691" cy="373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939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Pict.3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  Pict.4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Iva\Downloads\800px-Weihnachtsmarkt_Rostock_Uniplatz_1_HBP_2009-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86" y="3068960"/>
            <a:ext cx="3963646" cy="264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\Downloads\399px-Mónica_Sofia_2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567" y="2348880"/>
            <a:ext cx="2386345" cy="358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0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Pict.5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  Pict.6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Iva\Downloads\800px-Olga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01008"/>
            <a:ext cx="394329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\Downloads\595px-LA7_Firenze_di_Augusto_De_Luc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3465950" cy="348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20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 </a:t>
            </a:r>
            <a:r>
              <a:rPr lang="cs-CZ" dirty="0" err="1" smtClean="0"/>
              <a:t>Pict</a:t>
            </a:r>
            <a:r>
              <a:rPr lang="cs-CZ" dirty="0" smtClean="0"/>
              <a:t>. 7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 Pict.8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Iva\Downloads\400px-Nude_woman_ba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302" y="2420888"/>
            <a:ext cx="2388571" cy="358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\Downloads\397px-KedarJoshiOn30August2011InPuneIndi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20888"/>
            <a:ext cx="2420112" cy="36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93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</a:t>
            </a:r>
            <a:r>
              <a:rPr lang="cs-CZ" dirty="0" err="1" smtClean="0"/>
              <a:t>Pict</a:t>
            </a:r>
            <a:r>
              <a:rPr lang="cs-CZ" dirty="0" smtClean="0"/>
              <a:t>. 9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err="1" smtClean="0"/>
              <a:t>Pict</a:t>
            </a:r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Iva\Downloads\Final_Challenge_international_de_Paris_2013-01-26_19175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6952"/>
            <a:ext cx="37757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Iva\Downloads\800px-CM_food_court_duck_and_por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68336"/>
            <a:ext cx="3878986" cy="220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79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Pict</a:t>
            </a:r>
            <a:r>
              <a:rPr lang="cs-CZ" sz="3600" b="1" dirty="0" smtClean="0"/>
              <a:t>. 11</a:t>
            </a:r>
            <a:endParaRPr lang="cs-CZ" sz="3600" b="1" dirty="0"/>
          </a:p>
        </p:txBody>
      </p:sp>
      <p:pic>
        <p:nvPicPr>
          <p:cNvPr id="4" name="Picture 2" descr="C:\Users\Iva\Downloads\800px-Baby_Crocodile_06627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34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Pict.12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err="1" smtClean="0"/>
              <a:t>Pict</a:t>
            </a:r>
            <a:r>
              <a:rPr lang="cs-CZ" dirty="0" smtClean="0"/>
              <a:t>. 13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Iva\Downloads\800px-2009-09-23_Phylloporus_boletinoides_A._H._Smith_and_Thiers_2228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Iva\Downloads\Fly_quartz,_U,_side,_Patuxent_2012-10-31-11.26_(814214758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92330"/>
            <a:ext cx="3467905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6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Key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Architectural</a:t>
            </a:r>
            <a:r>
              <a:rPr lang="cs-CZ" dirty="0" smtClean="0"/>
              <a:t> 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Documentary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Event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Fashion</a:t>
            </a:r>
            <a:endParaRPr lang="cs-CZ" dirty="0" smtClean="0"/>
          </a:p>
          <a:p>
            <a:r>
              <a:rPr lang="cs-CZ" dirty="0" smtClean="0"/>
              <a:t>5. Fine Art</a:t>
            </a:r>
          </a:p>
          <a:p>
            <a:r>
              <a:rPr lang="cs-CZ" dirty="0" smtClean="0"/>
              <a:t>6. </a:t>
            </a:r>
            <a:r>
              <a:rPr lang="cs-CZ" dirty="0" err="1" smtClean="0"/>
              <a:t>Landscape</a:t>
            </a:r>
            <a:endParaRPr lang="cs-CZ" dirty="0" smtClean="0"/>
          </a:p>
          <a:p>
            <a:r>
              <a:rPr lang="cs-CZ" dirty="0" smtClean="0"/>
              <a:t>7. </a:t>
            </a:r>
            <a:r>
              <a:rPr lang="cs-CZ" dirty="0" err="1" smtClean="0"/>
              <a:t>Nude</a:t>
            </a:r>
            <a:endParaRPr lang="cs-CZ" dirty="0" smtClean="0"/>
          </a:p>
          <a:p>
            <a:r>
              <a:rPr lang="cs-CZ" dirty="0" smtClean="0"/>
              <a:t>8. </a:t>
            </a:r>
            <a:r>
              <a:rPr lang="cs-CZ" dirty="0" err="1" smtClean="0"/>
              <a:t>Portrait</a:t>
            </a:r>
            <a:endParaRPr lang="cs-CZ" dirty="0" smtClean="0"/>
          </a:p>
          <a:p>
            <a:r>
              <a:rPr lang="cs-CZ" dirty="0" smtClean="0"/>
              <a:t>9. </a:t>
            </a:r>
            <a:r>
              <a:rPr lang="cs-CZ" dirty="0" err="1" smtClean="0"/>
              <a:t>Sports</a:t>
            </a:r>
            <a:endParaRPr lang="cs-CZ" dirty="0" smtClean="0"/>
          </a:p>
          <a:p>
            <a:r>
              <a:rPr lang="cs-CZ" dirty="0" smtClean="0"/>
              <a:t>10. </a:t>
            </a:r>
            <a:r>
              <a:rPr lang="cs-CZ" dirty="0" err="1" smtClean="0"/>
              <a:t>Travel</a:t>
            </a:r>
            <a:endParaRPr lang="cs-CZ" dirty="0" smtClean="0"/>
          </a:p>
          <a:p>
            <a:r>
              <a:rPr lang="cs-CZ" dirty="0" smtClean="0"/>
              <a:t>11. </a:t>
            </a:r>
            <a:r>
              <a:rPr lang="cs-CZ" dirty="0" err="1" smtClean="0"/>
              <a:t>Wildlife</a:t>
            </a:r>
            <a:endParaRPr lang="cs-CZ" dirty="0" smtClean="0"/>
          </a:p>
          <a:p>
            <a:r>
              <a:rPr lang="cs-CZ" dirty="0" smtClean="0"/>
              <a:t>12. </a:t>
            </a:r>
            <a:r>
              <a:rPr lang="cs-CZ" dirty="0" err="1" smtClean="0"/>
              <a:t>Microphotography</a:t>
            </a:r>
            <a:endParaRPr lang="cs-CZ" dirty="0" smtClean="0"/>
          </a:p>
          <a:p>
            <a:r>
              <a:rPr lang="cs-CZ" dirty="0" smtClean="0"/>
              <a:t>13. </a:t>
            </a:r>
            <a:r>
              <a:rPr lang="cs-CZ" dirty="0" err="1" smtClean="0"/>
              <a:t>Macro</a:t>
            </a:r>
            <a:r>
              <a:rPr lang="cs-CZ" dirty="0" smtClean="0"/>
              <a:t> </a:t>
            </a:r>
            <a:r>
              <a:rPr lang="cs-CZ" dirty="0" err="1" smtClean="0"/>
              <a:t>photography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+   </a:t>
            </a:r>
            <a:r>
              <a:rPr lang="cs-CZ" dirty="0" err="1" smtClean="0"/>
              <a:t>description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genres</a:t>
            </a:r>
            <a:r>
              <a:rPr lang="cs-CZ" dirty="0" smtClean="0"/>
              <a:t> - viz prezentace </a:t>
            </a:r>
            <a:r>
              <a:rPr lang="cs-CZ" dirty="0" err="1" smtClean="0"/>
              <a:t>Kinds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photography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414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obrázky: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Pict.1.</a:t>
            </a:r>
            <a:r>
              <a:rPr lang="en-US" dirty="0" smtClean="0"/>
              <a:t>NEUWIESER</a:t>
            </a:r>
            <a:r>
              <a:rPr lang="en-US" dirty="0"/>
              <a:t>. </a:t>
            </a:r>
            <a:r>
              <a:rPr lang="en-US" i="1" dirty="0"/>
              <a:t>commons.wikimedia.org</a:t>
            </a:r>
            <a:r>
              <a:rPr lang="en-US" dirty="0"/>
              <a:t> [online]. [cit. 24.3.2013].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commons.wikimedia.org/wiki/File:CologneCathedral-FlightOverCologne001a.jpg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 </a:t>
            </a:r>
            <a:r>
              <a:rPr lang="cs-CZ" dirty="0"/>
              <a:t>HAEBERLE, Ronald L..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commons.wikimedia.org/wiki/File:My_Lai_massacre_woman_and_children.jpg</a:t>
            </a:r>
            <a:endParaRPr lang="cs-CZ" dirty="0" smtClean="0"/>
          </a:p>
          <a:p>
            <a:r>
              <a:rPr lang="cs-CZ" dirty="0"/>
              <a:t>Pict.3</a:t>
            </a:r>
            <a:r>
              <a:rPr lang="cs-CZ" dirty="0" smtClean="0"/>
              <a:t>. </a:t>
            </a:r>
            <a:r>
              <a:rPr lang="cs-CZ" dirty="0"/>
              <a:t>GRAND-DUC.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commons.wikimedia.org/wiki/File:Weihnachtsmarkt_Rostock_Uniplatz_1_HBP_2009-12.jpg</a:t>
            </a:r>
            <a:endParaRPr lang="cs-CZ" dirty="0" smtClean="0"/>
          </a:p>
          <a:p>
            <a:r>
              <a:rPr lang="cs-CZ" dirty="0"/>
              <a:t>Pict.4</a:t>
            </a:r>
            <a:r>
              <a:rPr lang="cs-CZ" dirty="0" smtClean="0"/>
              <a:t>. </a:t>
            </a:r>
            <a:r>
              <a:rPr lang="cs-CZ" dirty="0"/>
              <a:t>SANTORINI, Roberto.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commons.wikimedia.org/wiki/File:M%C3%B3nica_Sofia_2c.jpg</a:t>
            </a:r>
            <a:endParaRPr lang="cs-CZ" dirty="0" smtClean="0"/>
          </a:p>
          <a:p>
            <a:r>
              <a:rPr lang="cs-CZ" dirty="0"/>
              <a:t>Pict.5</a:t>
            </a:r>
            <a:r>
              <a:rPr lang="cs-CZ" dirty="0" smtClean="0"/>
              <a:t>. DE LUCA, Augusto. </a:t>
            </a:r>
            <a:r>
              <a:rPr lang="cs-CZ" i="1" dirty="0" smtClean="0"/>
              <a:t>commons.wikimedia.org</a:t>
            </a:r>
            <a:r>
              <a:rPr lang="cs-CZ" dirty="0" smtClean="0"/>
              <a:t> [online]. [cit. 16.3.2013]. Dostupný na WWW: </a:t>
            </a:r>
            <a:r>
              <a:rPr lang="cs-CZ" dirty="0" smtClean="0">
                <a:hlinkClick r:id="rId6"/>
              </a:rPr>
              <a:t>http://commons.wikimedia.org/wiki/File:LA7_Firenze_di_Augusto_De_Luca.jpg</a:t>
            </a:r>
            <a:endParaRPr lang="cs-CZ" dirty="0" smtClean="0"/>
          </a:p>
          <a:p>
            <a:r>
              <a:rPr lang="cs-CZ" dirty="0"/>
              <a:t>Pict.6</a:t>
            </a:r>
            <a:r>
              <a:rPr lang="cs-CZ" dirty="0" smtClean="0"/>
              <a:t>. </a:t>
            </a:r>
            <a:r>
              <a:rPr lang="cs-CZ" dirty="0"/>
              <a:t>IKIWANER.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commons.wikimedia.org/wiki/File:Olgas.jpg</a:t>
            </a:r>
            <a:endParaRPr lang="cs-CZ" dirty="0" smtClean="0"/>
          </a:p>
          <a:p>
            <a:r>
              <a:rPr lang="cs-CZ" dirty="0"/>
              <a:t>Pict.7</a:t>
            </a:r>
            <a:r>
              <a:rPr lang="cs-CZ" dirty="0" smtClean="0"/>
              <a:t>.</a:t>
            </a:r>
            <a:r>
              <a:rPr lang="cs-CZ" dirty="0"/>
              <a:t> MALOMAN, Stephan.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commons.wikimedia.org/wiki/File:Nude_woman_back.jpg</a:t>
            </a:r>
            <a:endParaRPr lang="cs-CZ" dirty="0" smtClean="0"/>
          </a:p>
          <a:p>
            <a:r>
              <a:rPr lang="cs-CZ" dirty="0"/>
              <a:t>Pict.8</a:t>
            </a:r>
            <a:r>
              <a:rPr lang="cs-CZ" dirty="0" smtClean="0"/>
              <a:t>. </a:t>
            </a:r>
            <a:r>
              <a:rPr lang="cs-CZ" dirty="0"/>
              <a:t>JOSHI, </a:t>
            </a:r>
            <a:r>
              <a:rPr lang="cs-CZ" dirty="0" err="1"/>
              <a:t>Kedar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commons.wikimedia.org/wiki/File:KedarJoshiOn30August2011InPuneIndia.jpg</a:t>
            </a:r>
            <a:endParaRPr lang="cs-CZ" dirty="0" smtClean="0"/>
          </a:p>
          <a:p>
            <a:r>
              <a:rPr lang="cs-CZ" dirty="0"/>
              <a:t>Pict.9</a:t>
            </a:r>
            <a:r>
              <a:rPr lang="cs-CZ" dirty="0" smtClean="0"/>
              <a:t>. </a:t>
            </a:r>
            <a:r>
              <a:rPr lang="cs-CZ" dirty="0"/>
              <a:t>NGUYEN, Marie-Lan.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commons.wikimedia.org/wiki/File:Final_Challenge_international_de_Paris_2013-01-26_191758.jpg</a:t>
            </a:r>
            <a:endParaRPr lang="cs-CZ" dirty="0" smtClean="0"/>
          </a:p>
          <a:p>
            <a:r>
              <a:rPr lang="cs-CZ" dirty="0"/>
              <a:t>Pict.10</a:t>
            </a:r>
            <a:r>
              <a:rPr lang="cs-CZ" dirty="0" smtClean="0"/>
              <a:t>. TAKEAWAY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commons.wikimedia.org/wiki/File:CM_food_court_duck_and_pork.JPG</a:t>
            </a:r>
            <a:endParaRPr lang="cs-CZ" dirty="0" smtClean="0"/>
          </a:p>
          <a:p>
            <a:r>
              <a:rPr lang="cs-CZ" dirty="0"/>
              <a:t>Pict.11</a:t>
            </a:r>
            <a:r>
              <a:rPr lang="cs-CZ" dirty="0" smtClean="0"/>
              <a:t>. </a:t>
            </a:r>
            <a:r>
              <a:rPr lang="cs-CZ" dirty="0"/>
              <a:t>DILMEN, Nevit.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commons.wikimedia.org/wiki/File:Baby_Crocodile_06627.jpg</a:t>
            </a:r>
            <a:endParaRPr lang="cs-CZ" dirty="0" smtClean="0"/>
          </a:p>
          <a:p>
            <a:r>
              <a:rPr lang="cs-CZ" dirty="0"/>
              <a:t>Pict.12</a:t>
            </a:r>
            <a:r>
              <a:rPr lang="cs-CZ" dirty="0" smtClean="0"/>
              <a:t>. </a:t>
            </a:r>
            <a:r>
              <a:rPr lang="cs-CZ" dirty="0"/>
              <a:t>RON PASTORINO.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13"/>
              </a:rPr>
              <a:t>http://commons.wikimedia.org/wiki/File:2009-09-23_Phylloporus_boletinoides_A._H._</a:t>
            </a:r>
            <a:r>
              <a:rPr lang="cs-CZ" dirty="0" smtClean="0">
                <a:hlinkClick r:id="rId13"/>
              </a:rPr>
              <a:t>Smith_and_Thiers_222822.jpg</a:t>
            </a:r>
            <a:endParaRPr lang="cs-CZ" dirty="0" smtClean="0"/>
          </a:p>
          <a:p>
            <a:r>
              <a:rPr lang="cs-CZ" dirty="0"/>
              <a:t>Pict.13</a:t>
            </a:r>
            <a:r>
              <a:rPr lang="cs-CZ" dirty="0" smtClean="0"/>
              <a:t>. </a:t>
            </a:r>
            <a:r>
              <a:rPr lang="cs-CZ" dirty="0"/>
              <a:t>USGS NATIVE BEE INVENTORY AND MONITORING LABORATORY.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14"/>
              </a:rPr>
              <a:t>http://commons.wikimedia.org/wiki/File:Fly_quartz,_U,_side,_Patuxent_2012-10-31-11.26_(8142147581).</a:t>
            </a:r>
            <a:r>
              <a:rPr lang="cs-CZ" dirty="0" smtClean="0">
                <a:hlinkClick r:id="rId14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98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http://www.photography.com/articles/types-of-photography/types-of-photography/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495" y="5085184"/>
            <a:ext cx="4044720" cy="770008"/>
          </a:xfrm>
          <a:prstGeom prst="rect">
            <a:avLst/>
          </a:prstGeom>
          <a:noFill/>
          <a:ex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576" y="4150473"/>
            <a:ext cx="10460862" cy="337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187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203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Identifying genres of photography</vt:lpstr>
      <vt:lpstr>What kind (genre) of photography is it?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Pict. 11</vt:lpstr>
      <vt:lpstr>Prezentace aplikace PowerPoint</vt:lpstr>
      <vt:lpstr>Key: 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Identifying genres of photography</dc:title>
  <dc:creator>Iva</dc:creator>
  <cp:lastModifiedBy>Iva</cp:lastModifiedBy>
  <cp:revision>18</cp:revision>
  <dcterms:created xsi:type="dcterms:W3CDTF">2013-03-24T11:41:29Z</dcterms:created>
  <dcterms:modified xsi:type="dcterms:W3CDTF">2013-10-29T18:26:27Z</dcterms:modified>
</cp:coreProperties>
</file>