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2" r:id="rId6"/>
    <p:sldId id="265" r:id="rId7"/>
    <p:sldId id="263" r:id="rId8"/>
    <p:sldId id="266" r:id="rId9"/>
    <p:sldId id="264" r:id="rId10"/>
    <p:sldId id="268" r:id="rId11"/>
    <p:sldId id="267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9" r:id="rId20"/>
    <p:sldId id="278" r:id="rId21"/>
    <p:sldId id="269" r:id="rId22"/>
    <p:sldId id="27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3621BA-EE0D-4530-A3AE-D4A70CE31B08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D921C2-B9C6-41FD-ABBB-1162BC59E5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776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921C2-B9C6-41FD-ABBB-1162BC59E5E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664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D921C2-B9C6-41FD-ABBB-1162BC59E5E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9308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564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574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358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82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05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23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708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039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07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846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703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1DE61-8565-4502-9C16-7091F9B194EB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B5AF5-93EC-4E5F-8129-53019339E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678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udek.com/cz/jan/fotografie.html?r=1951-1955&amp;typ=f&amp;l=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udek.com/cz/jan/fotografie.html?r=1966-1970&amp;typ=f&amp;l=0&amp;f=2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udek.com/cz/jan/fotografie.html?r=1976-1980&amp;typ=f&amp;l=0" TargetMode="External"/><Relationship Id="rId2" Type="http://schemas.openxmlformats.org/officeDocument/2006/relationships/hyperlink" Target="http://www.saudek.com/cz/jan/fotografie.html?r=1971-1975&amp;typ=f&amp;l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udek.com/cz/jan/fotografie.html?r=1986-1990&amp;typ=f&amp;l=0" TargetMode="External"/><Relationship Id="rId2" Type="http://schemas.openxmlformats.org/officeDocument/2006/relationships/hyperlink" Target="http://www.saudek.com/cz/jan/fotografie.html?r=1981-1985&amp;typ=f&amp;l=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udek.com/en/jan/fotografie.html?r=1996-2000&amp;typ=f&amp;l=0" TargetMode="External"/><Relationship Id="rId2" Type="http://schemas.openxmlformats.org/officeDocument/2006/relationships/hyperlink" Target="http://www.saudek.com/en/jan/fotografie.html?r=1991-1995&amp;typ=f&amp;l=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udek.com/en/jan/fotografie.html?r=2006-2010&amp;typ=f&amp;l=0" TargetMode="External"/><Relationship Id="rId2" Type="http://schemas.openxmlformats.org/officeDocument/2006/relationships/hyperlink" Target="http://www.saudek.com/en/jan/fotografie.html?r=2001-2005&amp;typ=f&amp;l=0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gue.net/blog/article/57/exhibition-of-currently-most-renowned-czech-photographer-jan-saudek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Sv%C4%9Bt_knihy_2010_-_Jan_Saudek_01.JP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Jan Saudek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4239061"/>
              </p:ext>
            </p:extLst>
          </p:nvPr>
        </p:nvGraphicFramePr>
        <p:xfrm>
          <a:off x="1547664" y="1556792"/>
          <a:ext cx="6162675" cy="3915446"/>
        </p:xfrm>
        <a:graphic>
          <a:graphicData uri="http://schemas.openxmlformats.org/drawingml/2006/table">
            <a:tbl>
              <a:tblPr firstRow="1"/>
              <a:tblGrid>
                <a:gridCol w="1400175"/>
                <a:gridCol w="4762500"/>
              </a:tblGrid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Jan_Saudek_07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Jan Saudek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24.03.2013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76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k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fotografického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oboru. Je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určena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seznámení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 životem a dílem Jana Saudka.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576153"/>
            <a:ext cx="3297306" cy="602238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472061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Jan Saudek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world-famous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Czech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photographer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02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Saudek (1935- 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Pict.1</a:t>
            </a:r>
            <a:endParaRPr lang="cs-CZ" sz="2000" dirty="0"/>
          </a:p>
        </p:txBody>
      </p:sp>
      <p:pic>
        <p:nvPicPr>
          <p:cNvPr id="2051" name="Picture 3" descr="C:\Users\Iva\Downloads\400px-Svět_knihy_2010_-_Jan_Saudek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288032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4993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Jan Saudek ´s </a:t>
            </a:r>
            <a:r>
              <a:rPr lang="cs-CZ" b="1" dirty="0" err="1" smtClean="0"/>
              <a:t>life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born</a:t>
            </a:r>
            <a:r>
              <a:rPr lang="cs-CZ" dirty="0" smtClean="0"/>
              <a:t> in Prague as a </a:t>
            </a:r>
            <a:r>
              <a:rPr lang="cs-CZ" dirty="0" err="1" smtClean="0"/>
              <a:t>Jewish</a:t>
            </a:r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uring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2nd WW </a:t>
            </a:r>
            <a:r>
              <a:rPr lang="cs-CZ" dirty="0" err="1" smtClean="0"/>
              <a:t>kept</a:t>
            </a:r>
            <a:r>
              <a:rPr lang="cs-CZ" dirty="0" smtClean="0"/>
              <a:t> in a </a:t>
            </a:r>
            <a:r>
              <a:rPr lang="cs-CZ" dirty="0" err="1" smtClean="0"/>
              <a:t>concentration</a:t>
            </a:r>
            <a:r>
              <a:rPr lang="cs-CZ" dirty="0" smtClean="0"/>
              <a:t> camp </a:t>
            </a:r>
            <a:r>
              <a:rPr lang="cs-CZ" dirty="0" err="1" smtClean="0"/>
              <a:t>with</a:t>
            </a:r>
            <a:r>
              <a:rPr lang="cs-CZ" dirty="0" smtClean="0"/>
              <a:t> his </a:t>
            </a:r>
            <a:r>
              <a:rPr lang="cs-CZ" dirty="0" err="1" smtClean="0"/>
              <a:t>twin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Karel,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both</a:t>
            </a:r>
            <a:r>
              <a:rPr lang="cs-CZ" dirty="0" smtClean="0"/>
              <a:t> </a:t>
            </a:r>
            <a:r>
              <a:rPr lang="cs-CZ" dirty="0" err="1" smtClean="0"/>
              <a:t>survive</a:t>
            </a:r>
            <a:endParaRPr lang="cs-CZ" dirty="0" smtClean="0"/>
          </a:p>
          <a:p>
            <a:r>
              <a:rPr lang="cs-CZ" dirty="0" smtClean="0"/>
              <a:t>Karel </a:t>
            </a:r>
            <a:r>
              <a:rPr lang="cs-CZ" dirty="0" err="1" smtClean="0"/>
              <a:t>became</a:t>
            </a:r>
            <a:r>
              <a:rPr lang="cs-CZ" dirty="0" smtClean="0"/>
              <a:t> a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comix</a:t>
            </a:r>
            <a:r>
              <a:rPr lang="cs-CZ" dirty="0" smtClean="0"/>
              <a:t> </a:t>
            </a:r>
            <a:r>
              <a:rPr lang="cs-CZ" dirty="0" err="1" smtClean="0"/>
              <a:t>drawer</a:t>
            </a:r>
            <a:r>
              <a:rPr lang="cs-CZ" dirty="0" smtClean="0"/>
              <a:t> </a:t>
            </a:r>
            <a:r>
              <a:rPr lang="cs-CZ" dirty="0" err="1" smtClean="0"/>
              <a:t>later</a:t>
            </a:r>
            <a:endParaRPr lang="cs-CZ" dirty="0" smtClean="0"/>
          </a:p>
          <a:p>
            <a:r>
              <a:rPr lang="cs-CZ" dirty="0" smtClean="0"/>
              <a:t>Jan </a:t>
            </a:r>
            <a:r>
              <a:rPr lang="cs-CZ" dirty="0" err="1" smtClean="0"/>
              <a:t>studied</a:t>
            </a:r>
            <a:r>
              <a:rPr lang="cs-CZ" dirty="0" smtClean="0"/>
              <a:t> a </a:t>
            </a:r>
            <a:r>
              <a:rPr lang="cs-CZ" dirty="0" err="1" smtClean="0"/>
              <a:t>graphic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worked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printer</a:t>
            </a:r>
            <a:r>
              <a:rPr lang="cs-CZ" dirty="0" smtClean="0"/>
              <a:t> (</a:t>
            </a:r>
            <a:r>
              <a:rPr lang="cs-CZ" dirty="0" err="1" smtClean="0"/>
              <a:t>till</a:t>
            </a:r>
            <a:r>
              <a:rPr lang="cs-CZ" dirty="0" smtClean="0"/>
              <a:t> 1983), </a:t>
            </a:r>
            <a:r>
              <a:rPr lang="cs-CZ" dirty="0" err="1" smtClean="0"/>
              <a:t>started</a:t>
            </a:r>
            <a:r>
              <a:rPr lang="cs-CZ" dirty="0" smtClean="0"/>
              <a:t> to </a:t>
            </a:r>
            <a:r>
              <a:rPr lang="cs-CZ" dirty="0" err="1" smtClean="0"/>
              <a:t>paint</a:t>
            </a:r>
            <a:r>
              <a:rPr lang="cs-CZ" dirty="0" smtClean="0"/>
              <a:t>, </a:t>
            </a:r>
            <a:r>
              <a:rPr lang="cs-CZ" dirty="0" err="1" smtClean="0"/>
              <a:t>draw</a:t>
            </a:r>
            <a:r>
              <a:rPr lang="cs-CZ" dirty="0" smtClean="0"/>
              <a:t> and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36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1953</a:t>
            </a:r>
            <a:r>
              <a:rPr lang="cs-CZ" dirty="0" smtClean="0"/>
              <a:t>        </a:t>
            </a:r>
            <a:r>
              <a:rPr lang="cs-CZ" b="1" dirty="0" smtClean="0"/>
              <a:t>My Very </a:t>
            </a:r>
            <a:r>
              <a:rPr lang="cs-CZ" b="1" dirty="0" err="1" smtClean="0"/>
              <a:t>First</a:t>
            </a:r>
            <a:r>
              <a:rPr lang="cs-CZ" b="1" dirty="0" smtClean="0"/>
              <a:t> </a:t>
            </a:r>
            <a:r>
              <a:rPr lang="cs-CZ" b="1" dirty="0" err="1" smtClean="0"/>
              <a:t>Photograph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                 -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his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artistic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-  a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his </a:t>
            </a:r>
            <a:r>
              <a:rPr lang="cs-CZ" dirty="0" err="1" smtClean="0"/>
              <a:t>brother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- </a:t>
            </a:r>
            <a:r>
              <a:rPr lang="cs-CZ" dirty="0" err="1" smtClean="0"/>
              <a:t>taken</a:t>
            </a:r>
            <a:r>
              <a:rPr lang="cs-CZ" dirty="0" smtClean="0"/>
              <a:t> by a Baby </a:t>
            </a:r>
            <a:r>
              <a:rPr lang="cs-CZ" dirty="0" err="1" smtClean="0"/>
              <a:t>Brownie</a:t>
            </a:r>
            <a:r>
              <a:rPr lang="cs-CZ" dirty="0" smtClean="0"/>
              <a:t> Kodak</a:t>
            </a:r>
          </a:p>
          <a:p>
            <a:pPr marL="0" indent="0">
              <a:buNone/>
            </a:pPr>
            <a:r>
              <a:rPr lang="cs-CZ" b="1" dirty="0" smtClean="0"/>
              <a:t>1954-56</a:t>
            </a:r>
            <a:r>
              <a:rPr lang="cs-CZ" dirty="0" smtClean="0"/>
              <a:t>  </a:t>
            </a:r>
            <a:r>
              <a:rPr lang="cs-CZ" dirty="0" err="1" smtClean="0"/>
              <a:t>Military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1958</a:t>
            </a:r>
            <a:r>
              <a:rPr lang="cs-CZ" dirty="0" smtClean="0"/>
              <a:t>        </a:t>
            </a:r>
            <a:r>
              <a:rPr lang="cs-CZ" dirty="0" err="1" smtClean="0"/>
              <a:t>gets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, </a:t>
            </a:r>
            <a:r>
              <a:rPr lang="cs-CZ" dirty="0" err="1" smtClean="0"/>
              <a:t>sons</a:t>
            </a:r>
            <a:r>
              <a:rPr lang="cs-CZ" dirty="0" smtClean="0"/>
              <a:t> Samuel, David</a:t>
            </a:r>
          </a:p>
          <a:p>
            <a:pPr marL="0" indent="0">
              <a:buNone/>
            </a:pPr>
            <a:r>
              <a:rPr lang="cs-CZ" b="1" dirty="0" smtClean="0"/>
              <a:t>1959</a:t>
            </a:r>
            <a:r>
              <a:rPr lang="cs-CZ" dirty="0" smtClean="0"/>
              <a:t>        </a:t>
            </a:r>
            <a:r>
              <a:rPr lang="cs-CZ" dirty="0" err="1" smtClean="0"/>
              <a:t>gets</a:t>
            </a:r>
            <a:r>
              <a:rPr lang="cs-CZ" dirty="0" smtClean="0"/>
              <a:t> his </a:t>
            </a:r>
            <a:r>
              <a:rPr lang="cs-CZ" dirty="0" err="1" smtClean="0"/>
              <a:t>first</a:t>
            </a:r>
            <a:r>
              <a:rPr lang="cs-CZ" dirty="0" smtClean="0"/>
              <a:t> „</a:t>
            </a:r>
            <a:r>
              <a:rPr lang="cs-CZ" dirty="0" err="1" smtClean="0"/>
              <a:t>real</a:t>
            </a:r>
            <a:r>
              <a:rPr lang="cs-CZ" dirty="0" smtClean="0"/>
              <a:t>“ </a:t>
            </a:r>
            <a:r>
              <a:rPr lang="cs-CZ" dirty="0" err="1" smtClean="0"/>
              <a:t>camera</a:t>
            </a:r>
            <a:r>
              <a:rPr lang="cs-CZ" dirty="0" smtClean="0"/>
              <a:t> </a:t>
            </a:r>
            <a:r>
              <a:rPr lang="cs-CZ" dirty="0" err="1" smtClean="0"/>
              <a:t>Flexaret</a:t>
            </a:r>
            <a:r>
              <a:rPr lang="cs-CZ" dirty="0" smtClean="0"/>
              <a:t> 6x6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25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My very </a:t>
            </a:r>
            <a:r>
              <a:rPr lang="cs-CZ" sz="3600" b="1" dirty="0" err="1" smtClean="0"/>
              <a:t>first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photograph</a:t>
            </a:r>
            <a:r>
              <a:rPr lang="cs-CZ" sz="3600" b="1" dirty="0" smtClean="0"/>
              <a:t> (1953)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www.saudek.com/cz/jan/fotografie.html?r=1951-1955&amp;typ=f&amp;l=0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Cit.1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14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1963</a:t>
            </a:r>
            <a:r>
              <a:rPr lang="cs-CZ" dirty="0" smtClean="0"/>
              <a:t> 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exhibition</a:t>
            </a:r>
            <a:r>
              <a:rPr lang="cs-CZ" dirty="0" smtClean="0"/>
              <a:t> in Prague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err="1" smtClean="0"/>
              <a:t>decides</a:t>
            </a:r>
            <a:r>
              <a:rPr lang="cs-CZ" dirty="0" smtClean="0"/>
              <a:t> to </a:t>
            </a:r>
            <a:r>
              <a:rPr lang="cs-CZ" dirty="0" err="1" smtClean="0"/>
              <a:t>become</a:t>
            </a:r>
            <a:r>
              <a:rPr lang="cs-CZ" dirty="0" smtClean="0"/>
              <a:t> a </a:t>
            </a:r>
            <a:r>
              <a:rPr lang="cs-CZ" dirty="0" err="1" smtClean="0"/>
              <a:t>photographer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</a:t>
            </a:r>
            <a:r>
              <a:rPr lang="cs-CZ" sz="3300" dirty="0" err="1" smtClean="0"/>
              <a:t>inspired</a:t>
            </a:r>
            <a:r>
              <a:rPr lang="cs-CZ" sz="3300" dirty="0" smtClean="0"/>
              <a:t> by Edward </a:t>
            </a:r>
            <a:r>
              <a:rPr lang="cs-CZ" sz="3300" dirty="0" err="1" smtClean="0"/>
              <a:t>Steichen´s</a:t>
            </a:r>
            <a:r>
              <a:rPr lang="cs-CZ" sz="3300" dirty="0" smtClean="0"/>
              <a:t> </a:t>
            </a:r>
            <a:r>
              <a:rPr lang="cs-CZ" sz="3300" dirty="0" err="1" smtClean="0"/>
              <a:t>exhibition</a:t>
            </a:r>
            <a:endParaRPr lang="cs-CZ" sz="3300" dirty="0" smtClean="0"/>
          </a:p>
          <a:p>
            <a:pPr marL="0" indent="0">
              <a:buNone/>
            </a:pPr>
            <a:r>
              <a:rPr lang="cs-CZ" sz="3300" dirty="0"/>
              <a:t> </a:t>
            </a:r>
            <a:r>
              <a:rPr lang="cs-CZ" sz="3300" dirty="0" smtClean="0"/>
              <a:t>          </a:t>
            </a:r>
            <a:r>
              <a:rPr lang="cs-CZ" sz="3300" dirty="0" err="1" smtClean="0"/>
              <a:t>catalogue</a:t>
            </a:r>
            <a:r>
              <a:rPr lang="cs-CZ" sz="3300" dirty="0" smtClean="0"/>
              <a:t> </a:t>
            </a:r>
            <a:r>
              <a:rPr lang="cs-CZ" sz="3300" dirty="0" err="1" smtClean="0"/>
              <a:t>book</a:t>
            </a:r>
            <a:r>
              <a:rPr lang="cs-CZ" sz="3300" dirty="0" smtClean="0"/>
              <a:t> „</a:t>
            </a:r>
            <a:r>
              <a:rPr lang="cs-CZ" sz="3300" dirty="0" err="1" smtClean="0"/>
              <a:t>The</a:t>
            </a:r>
            <a:r>
              <a:rPr lang="cs-CZ" sz="3300" dirty="0" smtClean="0"/>
              <a:t> </a:t>
            </a:r>
            <a:r>
              <a:rPr lang="cs-CZ" sz="3300" dirty="0" err="1" smtClean="0"/>
              <a:t>family</a:t>
            </a:r>
            <a:r>
              <a:rPr lang="cs-CZ" sz="3300" dirty="0" smtClean="0"/>
              <a:t> </a:t>
            </a:r>
            <a:r>
              <a:rPr lang="cs-CZ" sz="3300" dirty="0" err="1" smtClean="0"/>
              <a:t>of</a:t>
            </a:r>
            <a:r>
              <a:rPr lang="cs-CZ" sz="3300" dirty="0" smtClean="0"/>
              <a:t> Man“</a:t>
            </a:r>
            <a:endParaRPr lang="cs-CZ" sz="3300" dirty="0"/>
          </a:p>
          <a:p>
            <a:pPr marL="0" indent="0">
              <a:buNone/>
            </a:pPr>
            <a:r>
              <a:rPr lang="cs-CZ" sz="3600" dirty="0" smtClean="0"/>
              <a:t>          </a:t>
            </a:r>
            <a:r>
              <a:rPr lang="cs-CZ" dirty="0" err="1" smtClean="0"/>
              <a:t>wants</a:t>
            </a:r>
            <a:r>
              <a:rPr lang="cs-CZ" dirty="0" smtClean="0"/>
              <a:t> to make a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his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photographs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err="1" smtClean="0"/>
              <a:t>personally</a:t>
            </a:r>
            <a:r>
              <a:rPr lang="cs-CZ" dirty="0" smtClean="0"/>
              <a:t> </a:t>
            </a:r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1966</a:t>
            </a:r>
            <a:r>
              <a:rPr lang="cs-CZ" dirty="0" smtClean="0"/>
              <a:t>   </a:t>
            </a:r>
            <a:r>
              <a:rPr lang="cs-CZ" dirty="0" err="1" smtClean="0"/>
              <a:t>takes</a:t>
            </a:r>
            <a:r>
              <a:rPr lang="cs-CZ" dirty="0" smtClean="0"/>
              <a:t> his most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photograph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b="1" dirty="0" smtClean="0"/>
              <a:t>LIFE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241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Life</a:t>
            </a:r>
            <a:r>
              <a:rPr lang="cs-CZ" sz="3600" b="1" dirty="0" smtClean="0"/>
              <a:t> (1966)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http://www.saudek.com/cz/jan/fotografie.html?r=1966-1970&amp;typ=f&amp;l=0&amp;f=20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498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1969</a:t>
            </a:r>
            <a:r>
              <a:rPr lang="cs-CZ" dirty="0" smtClean="0"/>
              <a:t>  </a:t>
            </a:r>
            <a:r>
              <a:rPr lang="cs-CZ" dirty="0" err="1" smtClean="0"/>
              <a:t>travels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U.S.A. </a:t>
            </a:r>
          </a:p>
          <a:p>
            <a:pPr marL="0" indent="0">
              <a:buNone/>
            </a:pPr>
            <a:r>
              <a:rPr lang="cs-CZ" dirty="0" smtClean="0"/>
              <a:t>               has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solo</a:t>
            </a:r>
            <a:r>
              <a:rPr lang="cs-CZ" dirty="0" smtClean="0"/>
              <a:t> </a:t>
            </a:r>
            <a:r>
              <a:rPr lang="cs-CZ" dirty="0" err="1" smtClean="0"/>
              <a:t>exhibition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University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of</a:t>
            </a:r>
            <a:r>
              <a:rPr lang="cs-CZ" dirty="0" smtClean="0"/>
              <a:t> Indiana, </a:t>
            </a:r>
            <a:r>
              <a:rPr lang="cs-CZ" dirty="0" err="1" smtClean="0"/>
              <a:t>Bloomington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</a:t>
            </a:r>
            <a:r>
              <a:rPr lang="cs-CZ" dirty="0" err="1" smtClean="0"/>
              <a:t>after</a:t>
            </a:r>
            <a:r>
              <a:rPr lang="cs-CZ" dirty="0" smtClean="0"/>
              <a:t> return he has </a:t>
            </a:r>
            <a:r>
              <a:rPr lang="cs-CZ" dirty="0" err="1" smtClean="0"/>
              <a:t>problems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authorities</a:t>
            </a:r>
            <a:r>
              <a:rPr lang="cs-CZ" dirty="0" smtClean="0"/>
              <a:t>, </a:t>
            </a:r>
            <a:r>
              <a:rPr lang="cs-CZ" dirty="0" err="1" smtClean="0"/>
              <a:t>gets</a:t>
            </a:r>
            <a:r>
              <a:rPr lang="cs-CZ" dirty="0" smtClean="0"/>
              <a:t> </a:t>
            </a:r>
            <a:r>
              <a:rPr lang="cs-CZ" dirty="0" err="1" smtClean="0"/>
              <a:t>divorced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1972</a:t>
            </a:r>
            <a:r>
              <a:rPr lang="cs-CZ" dirty="0" smtClean="0"/>
              <a:t> </a:t>
            </a:r>
            <a:r>
              <a:rPr lang="cs-CZ" dirty="0" err="1" smtClean="0"/>
              <a:t>discovers</a:t>
            </a:r>
            <a:r>
              <a:rPr lang="cs-CZ" dirty="0" smtClean="0"/>
              <a:t> his </a:t>
            </a:r>
            <a:r>
              <a:rPr lang="cs-CZ" dirty="0" err="1" smtClean="0"/>
              <a:t>famous</a:t>
            </a:r>
            <a:r>
              <a:rPr lang="cs-CZ" dirty="0" smtClean="0"/>
              <a:t> „</a:t>
            </a:r>
            <a:r>
              <a:rPr lang="cs-CZ" dirty="0" err="1" smtClean="0"/>
              <a:t>wall</a:t>
            </a:r>
            <a:r>
              <a:rPr lang="cs-CZ" dirty="0" smtClean="0"/>
              <a:t>“ </a:t>
            </a:r>
            <a:r>
              <a:rPr lang="cs-CZ" dirty="0" err="1" smtClean="0"/>
              <a:t>which</a:t>
            </a:r>
            <a:r>
              <a:rPr lang="cs-CZ" dirty="0" smtClean="0"/>
              <a:t> he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uses</a:t>
            </a:r>
            <a:r>
              <a:rPr lang="cs-CZ" dirty="0" smtClean="0"/>
              <a:t> as a background </a:t>
            </a:r>
            <a:r>
              <a:rPr lang="cs-CZ" dirty="0" err="1" smtClean="0"/>
              <a:t>for</a:t>
            </a:r>
            <a:r>
              <a:rPr lang="cs-CZ" dirty="0" smtClean="0"/>
              <a:t> his </a:t>
            </a:r>
            <a:r>
              <a:rPr lang="cs-CZ" dirty="0" err="1" smtClean="0"/>
              <a:t>pictures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50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In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70s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works</a:t>
            </a:r>
            <a:r>
              <a:rPr lang="cs-CZ" dirty="0" smtClean="0"/>
              <a:t> </a:t>
            </a:r>
            <a:r>
              <a:rPr lang="cs-CZ" dirty="0" err="1" smtClean="0"/>
              <a:t>together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and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artists</a:t>
            </a:r>
            <a:r>
              <a:rPr lang="cs-CZ" dirty="0" smtClean="0"/>
              <a:t> 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tarts</a:t>
            </a:r>
            <a:r>
              <a:rPr lang="cs-CZ" dirty="0" smtClean="0"/>
              <a:t> </a:t>
            </a:r>
            <a:r>
              <a:rPr lang="cs-CZ" dirty="0" err="1" smtClean="0"/>
              <a:t>tinting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and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prints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88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Photos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from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70s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http://www.saudek.com/cz/jan/fotografie.html?r=1971-1975&amp;typ=f&amp;l=0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Cit.3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http://www.saudek.com/cz/jan/fotografie.html?r=1976-1980&amp;typ=f&amp;l=0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Cit.4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78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In </a:t>
            </a:r>
            <a:r>
              <a:rPr lang="cs-CZ" b="1" dirty="0" err="1"/>
              <a:t>the</a:t>
            </a:r>
            <a:r>
              <a:rPr lang="cs-CZ" b="1" dirty="0"/>
              <a:t> 80s</a:t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1983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first</a:t>
            </a:r>
            <a:r>
              <a:rPr lang="cs-CZ" dirty="0"/>
              <a:t> </a:t>
            </a:r>
            <a:r>
              <a:rPr lang="cs-CZ" dirty="0" err="1" smtClean="0"/>
              <a:t>monograph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Jan </a:t>
            </a:r>
            <a:r>
              <a:rPr lang="cs-CZ" dirty="0" smtClean="0"/>
              <a:t>Saudek </a:t>
            </a:r>
            <a:r>
              <a:rPr lang="cs-CZ" dirty="0" err="1" smtClean="0"/>
              <a:t>appears</a:t>
            </a:r>
            <a:r>
              <a:rPr lang="cs-CZ" dirty="0" smtClean="0"/>
              <a:t> </a:t>
            </a:r>
            <a:r>
              <a:rPr lang="cs-CZ" dirty="0"/>
              <a:t>in </a:t>
            </a:r>
            <a:r>
              <a:rPr lang="cs-CZ" dirty="0" err="1"/>
              <a:t>English</a:t>
            </a:r>
            <a:r>
              <a:rPr lang="cs-CZ" dirty="0"/>
              <a:t>, </a:t>
            </a:r>
            <a:r>
              <a:rPr lang="cs-CZ" dirty="0" err="1"/>
              <a:t>German</a:t>
            </a:r>
            <a:r>
              <a:rPr lang="cs-CZ" dirty="0"/>
              <a:t> and </a:t>
            </a:r>
            <a:r>
              <a:rPr lang="cs-CZ" dirty="0" err="1" smtClean="0"/>
              <a:t>French</a:t>
            </a:r>
            <a:endParaRPr lang="cs-CZ" dirty="0" smtClean="0"/>
          </a:p>
          <a:p>
            <a:r>
              <a:rPr lang="cs-CZ" dirty="0" smtClean="0"/>
              <a:t>1984 </a:t>
            </a:r>
            <a:r>
              <a:rPr lang="cs-CZ" dirty="0" err="1" smtClean="0"/>
              <a:t>stops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/>
              <a:t>in a </a:t>
            </a:r>
            <a:r>
              <a:rPr lang="cs-CZ" dirty="0" err="1" smtClean="0"/>
              <a:t>factory</a:t>
            </a:r>
            <a:r>
              <a:rPr lang="cs-CZ" dirty="0" smtClean="0"/>
              <a:t>, he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given</a:t>
            </a:r>
            <a:r>
              <a:rPr lang="cs-CZ" dirty="0"/>
              <a:t> a </a:t>
            </a:r>
            <a:r>
              <a:rPr lang="cs-CZ" dirty="0" err="1"/>
              <a:t>work</a:t>
            </a:r>
            <a:r>
              <a:rPr lang="cs-CZ" dirty="0"/>
              <a:t> </a:t>
            </a:r>
            <a:r>
              <a:rPr lang="cs-CZ" dirty="0" err="1"/>
              <a:t>permit</a:t>
            </a:r>
            <a:r>
              <a:rPr lang="cs-CZ" dirty="0"/>
              <a:t> as a </a:t>
            </a:r>
            <a:r>
              <a:rPr lang="cs-CZ" dirty="0" err="1" smtClean="0"/>
              <a:t>photographer</a:t>
            </a:r>
            <a:endParaRPr lang="cs-CZ" dirty="0"/>
          </a:p>
          <a:p>
            <a:r>
              <a:rPr lang="cs-CZ" dirty="0" err="1" smtClean="0"/>
              <a:t>becomes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/>
              <a:t>member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Unity </a:t>
            </a:r>
            <a:r>
              <a:rPr lang="cs-CZ" dirty="0" err="1"/>
              <a:t>of</a:t>
            </a:r>
            <a:r>
              <a:rPr lang="cs-CZ" dirty="0"/>
              <a:t> Czech </a:t>
            </a:r>
            <a:r>
              <a:rPr lang="cs-CZ" dirty="0" err="1" smtClean="0"/>
              <a:t>Artists</a:t>
            </a:r>
            <a:endParaRPr lang="cs-CZ" dirty="0"/>
          </a:p>
          <a:p>
            <a:r>
              <a:rPr lang="cs-CZ" dirty="0" err="1" smtClean="0"/>
              <a:t>exhibits</a:t>
            </a:r>
            <a:r>
              <a:rPr lang="cs-CZ" dirty="0" smtClean="0"/>
              <a:t> in </a:t>
            </a:r>
            <a:r>
              <a:rPr lang="cs-CZ" dirty="0" err="1"/>
              <a:t>the</a:t>
            </a:r>
            <a:r>
              <a:rPr lang="cs-CZ" dirty="0"/>
              <a:t> Galerie </a:t>
            </a:r>
            <a:r>
              <a:rPr lang="cs-CZ" dirty="0" err="1"/>
              <a:t>Torch</a:t>
            </a:r>
            <a:r>
              <a:rPr lang="cs-CZ" dirty="0"/>
              <a:t> in Amsterdam</a:t>
            </a:r>
          </a:p>
        </p:txBody>
      </p:sp>
    </p:spTree>
    <p:extLst>
      <p:ext uri="{BB962C8B-B14F-4D97-AF65-F5344CB8AC3E}">
        <p14:creationId xmlns:p14="http://schemas.microsoft.com/office/powerpoint/2010/main" val="249297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/>
              <a:t>Photos</a:t>
            </a:r>
            <a:r>
              <a:rPr lang="cs-CZ" sz="4000" b="1" dirty="0"/>
              <a:t> </a:t>
            </a:r>
            <a:r>
              <a:rPr lang="cs-CZ" sz="4000" b="1" dirty="0" err="1"/>
              <a:t>from</a:t>
            </a:r>
            <a:r>
              <a:rPr lang="cs-CZ" sz="4000" b="1" dirty="0"/>
              <a:t> </a:t>
            </a:r>
            <a:r>
              <a:rPr lang="cs-CZ" sz="4000" b="1" dirty="0" err="1"/>
              <a:t>the</a:t>
            </a:r>
            <a:r>
              <a:rPr lang="cs-CZ" sz="4000" b="1" dirty="0"/>
              <a:t> </a:t>
            </a:r>
            <a:r>
              <a:rPr lang="cs-CZ" sz="4000" b="1" dirty="0" smtClean="0"/>
              <a:t>80s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www.saudek.com/cz/jan/fotografie.html?r=1981-1985&amp;typ=f&amp;l=0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Cit.5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www.saudek.com/cz/jan/fotografie.html?r=1986-1990&amp;typ=f&amp;l=0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Cit.6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461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In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90s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p</a:t>
            </a:r>
            <a:r>
              <a:rPr lang="cs-CZ" dirty="0" err="1" smtClean="0"/>
              <a:t>ublishes</a:t>
            </a:r>
            <a:r>
              <a:rPr lang="cs-CZ" dirty="0" smtClean="0"/>
              <a:t> </a:t>
            </a:r>
            <a:r>
              <a:rPr lang="cs-CZ" dirty="0"/>
              <a:t>his </a:t>
            </a:r>
            <a:r>
              <a:rPr lang="cs-CZ" dirty="0" err="1"/>
              <a:t>first</a:t>
            </a:r>
            <a:r>
              <a:rPr lang="cs-CZ" dirty="0"/>
              <a:t> </a:t>
            </a:r>
            <a:r>
              <a:rPr lang="cs-CZ" dirty="0" err="1"/>
              <a:t>book</a:t>
            </a:r>
            <a:r>
              <a:rPr lang="cs-CZ" dirty="0"/>
              <a:t>, Dopis (</a:t>
            </a:r>
            <a:r>
              <a:rPr lang="cs-CZ" dirty="0" err="1" smtClean="0"/>
              <a:t>Letters</a:t>
            </a:r>
            <a:r>
              <a:rPr lang="cs-CZ" dirty="0" smtClean="0"/>
              <a:t>) </a:t>
            </a:r>
            <a:r>
              <a:rPr lang="cs-CZ" dirty="0" err="1" smtClean="0"/>
              <a:t>edited</a:t>
            </a:r>
            <a:r>
              <a:rPr lang="cs-CZ" dirty="0" smtClean="0"/>
              <a:t> </a:t>
            </a:r>
            <a:r>
              <a:rPr lang="cs-CZ" dirty="0"/>
              <a:t>by Sarah </a:t>
            </a:r>
            <a:r>
              <a:rPr lang="cs-CZ" dirty="0" smtClean="0"/>
              <a:t>Saudek</a:t>
            </a:r>
          </a:p>
          <a:p>
            <a:r>
              <a:rPr lang="cs-CZ" dirty="0" err="1"/>
              <a:t>e</a:t>
            </a:r>
            <a:r>
              <a:rPr lang="cs-CZ" dirty="0" err="1" smtClean="0"/>
              <a:t>xhibits</a:t>
            </a:r>
            <a:r>
              <a:rPr lang="cs-CZ" dirty="0" smtClean="0"/>
              <a:t> in </a:t>
            </a:r>
            <a:r>
              <a:rPr lang="cs-CZ" dirty="0"/>
              <a:t>Los </a:t>
            </a:r>
            <a:r>
              <a:rPr lang="cs-CZ" dirty="0" smtClean="0"/>
              <a:t>Angeles, Prague</a:t>
            </a:r>
          </a:p>
          <a:p>
            <a:r>
              <a:rPr lang="cs-CZ" dirty="0" smtClean="0"/>
              <a:t>1993 - </a:t>
            </a:r>
            <a:r>
              <a:rPr lang="en-US" dirty="0" err="1" smtClean="0"/>
              <a:t>Febio</a:t>
            </a:r>
            <a:r>
              <a:rPr lang="en-US" dirty="0" smtClean="0"/>
              <a:t> </a:t>
            </a:r>
            <a:r>
              <a:rPr lang="en-US" dirty="0"/>
              <a:t>film company </a:t>
            </a:r>
            <a:r>
              <a:rPr lang="en-US" dirty="0" smtClean="0"/>
              <a:t>choose</a:t>
            </a:r>
            <a:r>
              <a:rPr lang="cs-CZ" dirty="0" smtClean="0"/>
              <a:t>s </a:t>
            </a:r>
            <a:r>
              <a:rPr lang="cs-CZ" dirty="0" err="1" smtClean="0"/>
              <a:t>him</a:t>
            </a:r>
            <a:r>
              <a:rPr lang="en-US" dirty="0" smtClean="0"/>
              <a:t> </a:t>
            </a:r>
            <a:r>
              <a:rPr lang="en-US" dirty="0"/>
              <a:t>for the GEN project (100 Czechs of </a:t>
            </a:r>
            <a:r>
              <a:rPr lang="en-US" dirty="0" smtClean="0"/>
              <a:t>Today)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02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Photos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from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90s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www.saudek.com/en/jan/fotografie.html?r=1991-1995&amp;typ=f&amp;l=0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Cit.7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www.saudek.com/en/jan/fotografie.html?r=1996-2000&amp;typ=f&amp;l=0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Cit.8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60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2000 - </a:t>
            </a:r>
            <a:r>
              <a:rPr lang="cs-CZ" sz="4000" b="1" dirty="0" err="1" smtClean="0"/>
              <a:t>now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gets</a:t>
            </a:r>
            <a:r>
              <a:rPr lang="cs-CZ" dirty="0" smtClean="0"/>
              <a:t> </a:t>
            </a:r>
            <a:r>
              <a:rPr lang="en-US" dirty="0" smtClean="0"/>
              <a:t>award </a:t>
            </a:r>
            <a:r>
              <a:rPr lang="en-US" dirty="0" err="1"/>
              <a:t>Artis</a:t>
            </a:r>
            <a:r>
              <a:rPr lang="en-US" dirty="0"/>
              <a:t> </a:t>
            </a:r>
            <a:r>
              <a:rPr lang="en-US" dirty="0" err="1"/>
              <a:t>Bohemiae</a:t>
            </a:r>
            <a:r>
              <a:rPr lang="en-US" dirty="0"/>
              <a:t> </a:t>
            </a:r>
            <a:r>
              <a:rPr lang="en-US" dirty="0" err="1"/>
              <a:t>Amicis</a:t>
            </a:r>
            <a:r>
              <a:rPr lang="en-US" dirty="0"/>
              <a:t> from the hands of Secretary of Culture together with writers </a:t>
            </a:r>
            <a:r>
              <a:rPr lang="en-US" dirty="0" err="1"/>
              <a:t>Vladimír</a:t>
            </a:r>
            <a:r>
              <a:rPr lang="en-US" dirty="0"/>
              <a:t> </a:t>
            </a:r>
            <a:r>
              <a:rPr lang="en-US" dirty="0" err="1" smtClean="0"/>
              <a:t>Körner</a:t>
            </a:r>
            <a:r>
              <a:rPr lang="en-US" dirty="0" smtClean="0"/>
              <a:t> </a:t>
            </a:r>
            <a:r>
              <a:rPr lang="en-US" dirty="0"/>
              <a:t>and Milan </a:t>
            </a:r>
            <a:r>
              <a:rPr lang="en-US" dirty="0" err="1" smtClean="0"/>
              <a:t>Kundera</a:t>
            </a:r>
            <a:r>
              <a:rPr lang="en-US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1111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Photos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since</a:t>
            </a:r>
            <a:r>
              <a:rPr lang="cs-CZ" sz="4000" b="1" dirty="0" smtClean="0"/>
              <a:t> 2000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www.saudek.com/en/jan/fotografie.html?r=2001-2005&amp;typ=f&amp;l=0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Cit.9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www.saudek.com/en/jan/fotografie.html?r=2006-2010&amp;typ=f&amp;l=0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Cit.10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78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His </a:t>
            </a:r>
            <a:r>
              <a:rPr lang="cs-CZ" sz="4000" b="1" dirty="0" err="1">
                <a:solidFill>
                  <a:schemeClr val="accent5">
                    <a:lumMod val="75000"/>
                  </a:schemeClr>
                </a:solidFill>
              </a:rPr>
              <a:t>w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</a:rPr>
              <a:t>ork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mainly</a:t>
            </a:r>
            <a:r>
              <a:rPr lang="cs-CZ" dirty="0"/>
              <a:t> hand-</a:t>
            </a:r>
            <a:r>
              <a:rPr lang="cs-CZ" dirty="0" err="1"/>
              <a:t>tinted</a:t>
            </a:r>
            <a:r>
              <a:rPr lang="cs-CZ" dirty="0"/>
              <a:t> </a:t>
            </a:r>
            <a:r>
              <a:rPr lang="cs-CZ" dirty="0" err="1"/>
              <a:t>black</a:t>
            </a:r>
            <a:r>
              <a:rPr lang="cs-CZ" dirty="0"/>
              <a:t>- and-</a:t>
            </a:r>
            <a:r>
              <a:rPr lang="cs-CZ" dirty="0" err="1"/>
              <a:t>white</a:t>
            </a:r>
            <a:r>
              <a:rPr lang="cs-CZ" dirty="0"/>
              <a:t> </a:t>
            </a:r>
            <a:r>
              <a:rPr lang="cs-CZ" dirty="0" err="1" smtClean="0"/>
              <a:t>images</a:t>
            </a:r>
            <a:endParaRPr lang="cs-CZ" dirty="0" smtClean="0"/>
          </a:p>
          <a:p>
            <a:r>
              <a:rPr lang="cs-CZ" dirty="0" err="1" smtClean="0"/>
              <a:t>shows</a:t>
            </a:r>
            <a:r>
              <a:rPr lang="cs-CZ" dirty="0" smtClean="0"/>
              <a:t> </a:t>
            </a:r>
            <a:r>
              <a:rPr lang="cs-CZ" dirty="0" err="1"/>
              <a:t>dreamlike</a:t>
            </a:r>
            <a:r>
              <a:rPr lang="cs-CZ" dirty="0"/>
              <a:t> </a:t>
            </a:r>
            <a:r>
              <a:rPr lang="cs-CZ" dirty="0" err="1"/>
              <a:t>experiences</a:t>
            </a:r>
            <a:r>
              <a:rPr lang="cs-CZ" dirty="0"/>
              <a:t> and </a:t>
            </a:r>
            <a:r>
              <a:rPr lang="cs-CZ" dirty="0" err="1"/>
              <a:t>grotesque</a:t>
            </a:r>
            <a:r>
              <a:rPr lang="cs-CZ" dirty="0"/>
              <a:t> </a:t>
            </a:r>
            <a:r>
              <a:rPr lang="cs-CZ" dirty="0" err="1"/>
              <a:t>allegories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human</a:t>
            </a:r>
            <a:r>
              <a:rPr lang="cs-CZ" dirty="0"/>
              <a:t> </a:t>
            </a:r>
            <a:r>
              <a:rPr lang="cs-CZ" dirty="0" err="1"/>
              <a:t>foibles</a:t>
            </a:r>
            <a:r>
              <a:rPr lang="cs-CZ" dirty="0"/>
              <a:t> and </a:t>
            </a:r>
            <a:r>
              <a:rPr lang="cs-CZ" dirty="0" err="1" smtClean="0"/>
              <a:t>fantasies</a:t>
            </a:r>
            <a:endParaRPr lang="cs-CZ" dirty="0" smtClean="0"/>
          </a:p>
          <a:p>
            <a:r>
              <a:rPr lang="cs-CZ" dirty="0" err="1" smtClean="0"/>
              <a:t>erotical</a:t>
            </a:r>
            <a:r>
              <a:rPr lang="cs-CZ" dirty="0" smtClean="0"/>
              <a:t> </a:t>
            </a:r>
            <a:r>
              <a:rPr lang="cs-CZ" dirty="0"/>
              <a:t>and </a:t>
            </a:r>
            <a:r>
              <a:rPr lang="cs-CZ" dirty="0" err="1" smtClean="0"/>
              <a:t>sentimental</a:t>
            </a:r>
            <a:endParaRPr lang="cs-CZ" dirty="0" smtClean="0"/>
          </a:p>
          <a:p>
            <a:r>
              <a:rPr lang="cs-CZ" dirty="0" smtClean="0"/>
              <a:t>his </a:t>
            </a:r>
            <a:r>
              <a:rPr lang="cs-CZ" dirty="0" err="1"/>
              <a:t>theatrical</a:t>
            </a:r>
            <a:r>
              <a:rPr lang="cs-CZ" dirty="0"/>
              <a:t> </a:t>
            </a:r>
            <a:r>
              <a:rPr lang="cs-CZ" dirty="0" err="1" smtClean="0"/>
              <a:t>settings</a:t>
            </a:r>
            <a:r>
              <a:rPr lang="cs-CZ" dirty="0" smtClean="0"/>
              <a:t> </a:t>
            </a:r>
            <a:r>
              <a:rPr lang="cs-CZ" dirty="0" err="1"/>
              <a:t>including</a:t>
            </a:r>
            <a:r>
              <a:rPr lang="cs-CZ" dirty="0"/>
              <a:t> </a:t>
            </a:r>
            <a:r>
              <a:rPr lang="cs-CZ" dirty="0" err="1"/>
              <a:t>himself</a:t>
            </a:r>
            <a:r>
              <a:rPr lang="cs-CZ" dirty="0"/>
              <a:t>, </a:t>
            </a:r>
            <a:r>
              <a:rPr lang="cs-CZ" dirty="0" err="1"/>
              <a:t>family</a:t>
            </a:r>
            <a:r>
              <a:rPr lang="cs-CZ" dirty="0"/>
              <a:t> </a:t>
            </a:r>
            <a:r>
              <a:rPr lang="cs-CZ" dirty="0" err="1" smtClean="0"/>
              <a:t>members</a:t>
            </a:r>
            <a:r>
              <a:rPr lang="cs-CZ" dirty="0" smtClean="0"/>
              <a:t> </a:t>
            </a:r>
            <a:r>
              <a:rPr lang="cs-CZ" dirty="0"/>
              <a:t>and </a:t>
            </a:r>
            <a:r>
              <a:rPr lang="cs-CZ" dirty="0" err="1"/>
              <a:t>friends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all</a:t>
            </a:r>
            <a:r>
              <a:rPr lang="cs-CZ" dirty="0"/>
              <a:t> </a:t>
            </a:r>
            <a:r>
              <a:rPr lang="cs-CZ" dirty="0" err="1" smtClean="0"/>
              <a:t>ages</a:t>
            </a:r>
            <a:r>
              <a:rPr lang="cs-CZ" dirty="0" smtClean="0"/>
              <a:t> </a:t>
            </a:r>
            <a:r>
              <a:rPr lang="cs-CZ" dirty="0"/>
              <a:t>are </a:t>
            </a:r>
            <a:r>
              <a:rPr lang="cs-CZ" dirty="0" err="1"/>
              <a:t>considered</a:t>
            </a:r>
            <a:r>
              <a:rPr lang="cs-CZ" dirty="0"/>
              <a:t> </a:t>
            </a:r>
            <a:r>
              <a:rPr lang="cs-CZ" dirty="0" err="1"/>
              <a:t>shocking</a:t>
            </a:r>
            <a:r>
              <a:rPr lang="cs-CZ" dirty="0"/>
              <a:t>, </a:t>
            </a:r>
            <a:r>
              <a:rPr lang="cs-CZ" dirty="0" err="1" smtClean="0"/>
              <a:t>kitschy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/>
              <a:t>exploitative</a:t>
            </a:r>
            <a:r>
              <a:rPr lang="cs-CZ" dirty="0"/>
              <a:t> </a:t>
            </a:r>
            <a:r>
              <a:rPr lang="cs-CZ" sz="2200" dirty="0" smtClean="0"/>
              <a:t>(vykořisťující)</a:t>
            </a:r>
          </a:p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hand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considered</a:t>
            </a:r>
            <a:r>
              <a:rPr lang="cs-CZ" dirty="0" smtClean="0"/>
              <a:t> as </a:t>
            </a:r>
            <a:r>
              <a:rPr lang="cs-CZ" dirty="0" err="1"/>
              <a:t>addressing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core</a:t>
            </a:r>
            <a:r>
              <a:rPr lang="cs-CZ" dirty="0"/>
              <a:t> </a:t>
            </a:r>
            <a:r>
              <a:rPr lang="cs-CZ" dirty="0" err="1"/>
              <a:t>themes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human</a:t>
            </a:r>
            <a:r>
              <a:rPr lang="cs-CZ" dirty="0"/>
              <a:t> </a:t>
            </a:r>
            <a:r>
              <a:rPr lang="cs-CZ" dirty="0" err="1"/>
              <a:t>life</a:t>
            </a:r>
            <a:r>
              <a:rPr lang="cs-CZ" dirty="0"/>
              <a:t>—</a:t>
            </a:r>
            <a:r>
              <a:rPr lang="cs-CZ" dirty="0" err="1"/>
              <a:t>ageing</a:t>
            </a:r>
            <a:r>
              <a:rPr lang="cs-CZ" dirty="0"/>
              <a:t>, </a:t>
            </a:r>
            <a:r>
              <a:rPr lang="cs-CZ" dirty="0" smtClean="0"/>
              <a:t>sexuality and </a:t>
            </a:r>
            <a:r>
              <a:rPr lang="cs-CZ" dirty="0"/>
              <a:t>gender </a:t>
            </a:r>
            <a:r>
              <a:rPr lang="cs-CZ" dirty="0" smtClean="0"/>
              <a:t>relations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76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Themes</a:t>
            </a:r>
            <a:r>
              <a:rPr lang="cs-CZ" dirty="0" smtClean="0"/>
              <a:t> - </a:t>
            </a:r>
            <a:r>
              <a:rPr lang="cs-CZ" dirty="0" err="1"/>
              <a:t>evocation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childhood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</a:t>
            </a:r>
            <a:r>
              <a:rPr lang="cs-CZ" dirty="0" err="1" smtClean="0"/>
              <a:t>evolution</a:t>
            </a:r>
            <a:r>
              <a:rPr lang="cs-CZ" dirty="0" smtClean="0"/>
              <a:t>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err="1"/>
              <a:t>child</a:t>
            </a:r>
            <a:r>
              <a:rPr lang="cs-CZ" dirty="0"/>
              <a:t> to </a:t>
            </a:r>
            <a:r>
              <a:rPr lang="cs-CZ" dirty="0" err="1" smtClean="0"/>
              <a:t>adult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</a:t>
            </a:r>
            <a:r>
              <a:rPr lang="cs-CZ" dirty="0" err="1"/>
              <a:t>r</a:t>
            </a:r>
            <a:r>
              <a:rPr lang="cs-CZ" dirty="0" err="1" smtClean="0"/>
              <a:t>eligious</a:t>
            </a:r>
            <a:r>
              <a:rPr lang="cs-CZ" dirty="0" smtClean="0"/>
              <a:t> </a:t>
            </a:r>
            <a:r>
              <a:rPr lang="cs-CZ" dirty="0" err="1"/>
              <a:t>motives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ambiguity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/>
              <a:t>man and </a:t>
            </a:r>
            <a:r>
              <a:rPr lang="cs-CZ" dirty="0" err="1" smtClean="0"/>
              <a:t>woman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582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His permanent </a:t>
            </a:r>
            <a:r>
              <a:rPr lang="cs-CZ" sz="4000" b="1" dirty="0" err="1" smtClean="0"/>
              <a:t>exhibition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Jan Saudek </a:t>
            </a:r>
            <a:r>
              <a:rPr lang="cs-CZ" u="sng" dirty="0" err="1">
                <a:hlinkClick r:id="rId2"/>
              </a:rPr>
              <a:t>Gallery</a:t>
            </a:r>
            <a:r>
              <a:rPr lang="cs-CZ" u="sng" dirty="0">
                <a:hlinkClick r:id="rId2"/>
              </a:rPr>
              <a:t> in </a:t>
            </a:r>
            <a:r>
              <a:rPr lang="cs-CZ" u="sng" dirty="0" err="1">
                <a:hlinkClick r:id="rId2"/>
              </a:rPr>
              <a:t>Celetna</a:t>
            </a:r>
            <a:r>
              <a:rPr lang="cs-CZ" u="sng" dirty="0">
                <a:hlinkClick r:id="rId2"/>
              </a:rPr>
              <a:t> Street</a:t>
            </a:r>
            <a:r>
              <a:rPr lang="cs-CZ" dirty="0"/>
              <a:t> </a:t>
            </a:r>
            <a:r>
              <a:rPr lang="cs-CZ" dirty="0" err="1"/>
              <a:t>number</a:t>
            </a:r>
            <a:r>
              <a:rPr lang="cs-CZ" dirty="0"/>
              <a:t> 1, </a:t>
            </a:r>
            <a:r>
              <a:rPr lang="cs-CZ" dirty="0" err="1"/>
              <a:t>which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located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city center, </a:t>
            </a:r>
            <a:r>
              <a:rPr lang="cs-CZ" dirty="0" err="1"/>
              <a:t>almost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Old</a:t>
            </a:r>
            <a:r>
              <a:rPr lang="cs-CZ" dirty="0"/>
              <a:t> </a:t>
            </a:r>
            <a:r>
              <a:rPr lang="cs-CZ" dirty="0" err="1"/>
              <a:t>Town</a:t>
            </a:r>
            <a:r>
              <a:rPr lang="cs-CZ" dirty="0"/>
              <a:t> Square.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entrance</a:t>
            </a:r>
            <a:r>
              <a:rPr lang="cs-CZ" dirty="0"/>
              <a:t> </a:t>
            </a:r>
            <a:r>
              <a:rPr lang="cs-CZ" dirty="0" err="1"/>
              <a:t>fee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140 </a:t>
            </a:r>
            <a:r>
              <a:rPr lang="cs-CZ" dirty="0" err="1"/>
              <a:t>Czk</a:t>
            </a:r>
            <a:r>
              <a:rPr lang="cs-CZ" dirty="0"/>
              <a:t> full </a:t>
            </a:r>
            <a:r>
              <a:rPr lang="cs-CZ" dirty="0" err="1"/>
              <a:t>price</a:t>
            </a:r>
            <a:r>
              <a:rPr lang="cs-CZ" dirty="0"/>
              <a:t>, 80 </a:t>
            </a:r>
            <a:r>
              <a:rPr lang="cs-CZ" dirty="0" err="1"/>
              <a:t>Czk</a:t>
            </a:r>
            <a:r>
              <a:rPr lang="cs-CZ" dirty="0"/>
              <a:t> </a:t>
            </a:r>
            <a:r>
              <a:rPr lang="cs-CZ" dirty="0" err="1"/>
              <a:t>reduced</a:t>
            </a:r>
            <a:r>
              <a:rPr lang="cs-CZ" dirty="0"/>
              <a:t> and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gallery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opened</a:t>
            </a:r>
            <a:r>
              <a:rPr lang="cs-CZ" dirty="0"/>
              <a:t> </a:t>
            </a:r>
            <a:r>
              <a:rPr lang="cs-CZ" dirty="0" err="1"/>
              <a:t>daily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10 </a:t>
            </a:r>
            <a:r>
              <a:rPr lang="cs-CZ" dirty="0" err="1"/>
              <a:t>am</a:t>
            </a:r>
            <a:r>
              <a:rPr lang="cs-CZ" dirty="0"/>
              <a:t> to 8 </a:t>
            </a:r>
            <a:r>
              <a:rPr lang="cs-CZ" dirty="0" err="1" smtClean="0"/>
              <a:t>pm</a:t>
            </a:r>
            <a:endParaRPr lang="cs-CZ" dirty="0" smtClean="0"/>
          </a:p>
          <a:p>
            <a:r>
              <a:rPr lang="cs-CZ" dirty="0" err="1"/>
              <a:t>documentary</a:t>
            </a:r>
            <a:r>
              <a:rPr lang="cs-CZ" dirty="0"/>
              <a:t> </a:t>
            </a:r>
            <a:r>
              <a:rPr lang="cs-CZ" dirty="0" err="1"/>
              <a:t>movie</a:t>
            </a:r>
            <a:r>
              <a:rPr lang="cs-CZ" dirty="0"/>
              <a:t> </a:t>
            </a:r>
            <a:r>
              <a:rPr lang="cs-CZ" dirty="0" err="1"/>
              <a:t>about</a:t>
            </a:r>
            <a:r>
              <a:rPr lang="cs-CZ" dirty="0"/>
              <a:t> Jan Saudek </a:t>
            </a:r>
            <a:r>
              <a:rPr lang="cs-CZ" dirty="0" smtClean="0"/>
              <a:t>by </a:t>
            </a:r>
            <a:r>
              <a:rPr lang="cs-CZ" dirty="0"/>
              <a:t>Adolf </a:t>
            </a:r>
            <a:r>
              <a:rPr lang="cs-CZ" dirty="0" smtClean="0"/>
              <a:t>Zika </a:t>
            </a:r>
            <a:r>
              <a:rPr lang="cs-CZ" dirty="0" err="1"/>
              <a:t>called</a:t>
            </a:r>
            <a:r>
              <a:rPr lang="cs-CZ" dirty="0"/>
              <a:t> V Pekle </a:t>
            </a:r>
            <a:r>
              <a:rPr lang="cs-CZ" dirty="0" err="1"/>
              <a:t>svych</a:t>
            </a:r>
            <a:r>
              <a:rPr lang="cs-CZ" dirty="0"/>
              <a:t> </a:t>
            </a:r>
            <a:r>
              <a:rPr lang="cs-CZ" dirty="0" err="1" smtClean="0"/>
              <a:t>vasni</a:t>
            </a:r>
            <a:r>
              <a:rPr lang="cs-CZ" dirty="0" smtClean="0"/>
              <a:t>, </a:t>
            </a:r>
            <a:r>
              <a:rPr lang="cs-CZ" dirty="0" err="1"/>
              <a:t>raj</a:t>
            </a:r>
            <a:r>
              <a:rPr lang="cs-CZ" dirty="0"/>
              <a:t> v nedohlednu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34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obrázky: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Pict.1. </a:t>
            </a:r>
            <a:r>
              <a:rPr lang="cs-CZ" smtClean="0"/>
              <a:t>BAŤHA,Matěj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24.3.2013]. Dostupný na WWW: </a:t>
            </a:r>
            <a:r>
              <a:rPr lang="cs-CZ" dirty="0">
                <a:hlinkClick r:id="rId2"/>
              </a:rPr>
              <a:t>http://commons.wikimedia.org/wiki/File:Sv%C4%9Bt_knihy_2010_-_</a:t>
            </a:r>
            <a:r>
              <a:rPr lang="cs-CZ" dirty="0" smtClean="0">
                <a:hlinkClick r:id="rId2"/>
              </a:rPr>
              <a:t>Jan_Saudek_01.JPG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216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 neuveden.</a:t>
            </a:r>
            <a:r>
              <a:rPr lang="cs-CZ" dirty="0"/>
              <a:t> </a:t>
            </a:r>
            <a:r>
              <a:rPr lang="cs-CZ" i="1" dirty="0"/>
              <a:t>Životopis</a:t>
            </a:r>
            <a:r>
              <a:rPr lang="cs-CZ" dirty="0"/>
              <a:t> [online]. [cit. 3.9.2013]. Dostupný na WWW: http://www.saudek.com/cz/jan/zivotopis.html?s=2</a:t>
            </a:r>
          </a:p>
        </p:txBody>
      </p:sp>
    </p:spTree>
    <p:extLst>
      <p:ext uri="{BB962C8B-B14F-4D97-AF65-F5344CB8AC3E}">
        <p14:creationId xmlns:p14="http://schemas.microsoft.com/office/powerpoint/2010/main" val="337469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613</Words>
  <Application>Microsoft Office PowerPoint</Application>
  <PresentationFormat>Předvádění na obrazovce (4:3)</PresentationFormat>
  <Paragraphs>122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Jan Saudek</vt:lpstr>
      <vt:lpstr>Jan Saudek</vt:lpstr>
      <vt:lpstr>Jan Saudek (1935- )</vt:lpstr>
      <vt:lpstr>Jan Saudek ´s life</vt:lpstr>
      <vt:lpstr>Prezentace aplikace PowerPoint</vt:lpstr>
      <vt:lpstr>My very first photograph (1953)</vt:lpstr>
      <vt:lpstr>Prezentace aplikace PowerPoint</vt:lpstr>
      <vt:lpstr>Life (1966)</vt:lpstr>
      <vt:lpstr>Prezentace aplikace PowerPoint</vt:lpstr>
      <vt:lpstr>In the 70s</vt:lpstr>
      <vt:lpstr>Photos from the 70s</vt:lpstr>
      <vt:lpstr> In the 80s </vt:lpstr>
      <vt:lpstr>Photos from the 80s</vt:lpstr>
      <vt:lpstr>In the 90s</vt:lpstr>
      <vt:lpstr>Photos from the 90s</vt:lpstr>
      <vt:lpstr>2000 - now</vt:lpstr>
      <vt:lpstr>Photos since 2000</vt:lpstr>
      <vt:lpstr>His work</vt:lpstr>
      <vt:lpstr>Prezentace aplikace PowerPoint</vt:lpstr>
      <vt:lpstr>His permanent exhibition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Saudek</dc:title>
  <dc:creator>Iva</dc:creator>
  <cp:lastModifiedBy>Iva</cp:lastModifiedBy>
  <cp:revision>44</cp:revision>
  <dcterms:created xsi:type="dcterms:W3CDTF">2013-03-24T15:57:22Z</dcterms:created>
  <dcterms:modified xsi:type="dcterms:W3CDTF">2013-10-29T18:24:33Z</dcterms:modified>
</cp:coreProperties>
</file>