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1" r:id="rId5"/>
    <p:sldId id="264" r:id="rId6"/>
    <p:sldId id="266" r:id="rId7"/>
    <p:sldId id="265" r:id="rId8"/>
    <p:sldId id="268" r:id="rId9"/>
    <p:sldId id="263" r:id="rId10"/>
    <p:sldId id="267" r:id="rId11"/>
    <p:sldId id="25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3278-537C-4024-AC95-40E7E6C46F72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D7B5D-6451-4679-8D6D-F233C6AC6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383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3278-537C-4024-AC95-40E7E6C46F72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D7B5D-6451-4679-8D6D-F233C6AC6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162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3278-537C-4024-AC95-40E7E6C46F72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D7B5D-6451-4679-8D6D-F233C6AC6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327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3278-537C-4024-AC95-40E7E6C46F72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D7B5D-6451-4679-8D6D-F233C6AC6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404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3278-537C-4024-AC95-40E7E6C46F72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D7B5D-6451-4679-8D6D-F233C6AC6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125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3278-537C-4024-AC95-40E7E6C46F72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D7B5D-6451-4679-8D6D-F233C6AC6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367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3278-537C-4024-AC95-40E7E6C46F72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D7B5D-6451-4679-8D6D-F233C6AC6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852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3278-537C-4024-AC95-40E7E6C46F72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D7B5D-6451-4679-8D6D-F233C6AC6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128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3278-537C-4024-AC95-40E7E6C46F72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D7B5D-6451-4679-8D6D-F233C6AC6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209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3278-537C-4024-AC95-40E7E6C46F72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D7B5D-6451-4679-8D6D-F233C6AC6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133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13278-537C-4024-AC95-40E7E6C46F72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D7B5D-6451-4679-8D6D-F233C6AC6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478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113278-537C-4024-AC95-40E7E6C46F72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D7B5D-6451-4679-8D6D-F233C6AC62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16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imgurl=http://www.mzv.cz/public/12/c1/c/297110_66446_Sudek_s_kamerou.jpg&amp;imgrefurl=http://www.mzv.cz/un.newyork/cz/zpravy_a_udalosti/fotografie.html&amp;h=504&amp;w=383&amp;sz=48&amp;tbnid=zTV60jPypYYgkM:&amp;tbnh=90&amp;tbnw=68&amp;prev=/search?q=josef+sudek&amp;tbm=isch&amp;tbo=u&amp;zoom=1&amp;q=josef+sudek&amp;usg=__XyUVuBILtWqHw8wU5uoG0Kfji-g=&amp;docid=yi7eUx0fClICMM&amp;hl=cs&amp;sa=X&amp;ei=9fVZUZivF_GK4gSIlYDgBw&amp;sqi=2&amp;ved=0CEUQ9QEwBQ&amp;dur=431" TargetMode="External"/><Relationship Id="rId2" Type="http://schemas.openxmlformats.org/officeDocument/2006/relationships/hyperlink" Target="http://www.google.cz/imgres?imgurl=http://www.mzv.cz/public/12/c1/c/297110_66446_Sudek_s_kamerou.jpg&amp;imgrefurl=http://www.mzv.cz/un.newyork/cz/zpravy_a_udalosti/fotografie.html&amp;h=504&amp;w=383&amp;sz=48&amp;tbnid=zTV60jPypYYgkM:&amp;tbnh=90&amp;tbnw=68&amp;prev=/search?q=josef+sudek&amp;tbm=isch&amp;tbo=u&amp;zoom=1&amp;q=josef+sudek&amp;usg=__XyUVuBILtWqHw8wU5uoG0Kfji-g=&amp;docid=yi7eUx0fClICMM&amp;hl=cs&amp;sa=X&amp;ei=9fVZUZivF_GK4gSIlYDgBw&amp;sqi=2&amp;ved=0CEUQ9QEwBQ&amp;dur=38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udek-atelier.cz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base.com/omoses/image/61196426" TargetMode="External"/><Relationship Id="rId2" Type="http://schemas.openxmlformats.org/officeDocument/2006/relationships/hyperlink" Target="http://www.pbase.com/omoses/image/61191365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udek-atelier.cz/en/archive/privatissima---poznamky-50---70-leta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udek-atelier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Josef Sudek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399748"/>
              </p:ext>
            </p:extLst>
          </p:nvPr>
        </p:nvGraphicFramePr>
        <p:xfrm>
          <a:off x="1547664" y="1340768"/>
          <a:ext cx="6159500" cy="3704209"/>
        </p:xfrm>
        <a:graphic>
          <a:graphicData uri="http://schemas.openxmlformats.org/drawingml/2006/table">
            <a:tbl>
              <a:tblPr firstRow="1"/>
              <a:tblGrid>
                <a:gridCol w="1397000"/>
                <a:gridCol w="4762500"/>
              </a:tblGrid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VY_32_INOVACE_IVA_DVORAKOVA</a:t>
                      </a:r>
                      <a:r>
                        <a:rPr lang="cs-CZ" sz="1100" kern="1200" cap="all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_Josef_Sudek_10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Třetí, čtvrtý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Fotograf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Odborná  terminologie k oboru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Josef Sudek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30.03.2013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4452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kern="120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v anglickém jazyce 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Josefovi Sudkovi  představuje život a dílo tohoto významného českého fotografa. 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Je vytvořena v programu PowerPoint.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4761" y="5276444"/>
            <a:ext cx="4044720" cy="770008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1550622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Josef Sudek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Poet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Prague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017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>
                <a:hlinkClick r:id="rId2"/>
              </a:rPr>
              <a:t>http://www.google.cz/imgres?imgurl=http://www.mzv.cz/public/12/c1/c/297110_66446_Sudek_s_kamerou.jpg&amp;imgrefurl=http://www.mzv.cz/un.newyork/cz/zpravy_a_udalosti/fotografie.html&amp;h=504&amp;w=383&amp;sz=48&amp;tbnid=zTV60jPypYYgkM:&amp;tbnh=90&amp;tbnw=68&amp;prev=/search%3Fq%3Djosef%2Bsudek%26tbm%3Disch%26tbo%3Du&amp;zoom=1&amp;q=josef+sudek&amp;usg=__XyUVuBILtWqHw8wU5uoG0Kfji-g=&amp;</a:t>
            </a:r>
            <a:r>
              <a:rPr lang="cs-CZ" dirty="0" smtClean="0">
                <a:hlinkClick r:id="rId2"/>
              </a:rPr>
              <a:t>docid=yi7eUx0fClICMM&amp;hl=cs&amp;sa=X&amp;ei=9fVZUZivF_GK4gSIlYDgBw&amp;sqi=2&amp;ved=0CEUQ9QEwBQ&amp;dur=389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Cit.1</a:t>
            </a:r>
          </a:p>
          <a:p>
            <a:r>
              <a:rPr lang="cs-CZ" dirty="0">
                <a:hlinkClick r:id="rId3"/>
              </a:rPr>
              <a:t>http://www.google.cz/imgres?imgurl=http://www.mzv.cz/public/12/c1/c/297110_66446_Sudek_s_kamerou.jpg&amp;imgrefurl=http://www.mzv.cz/un.newyork/cz/zpravy_a_udalosti/fotografie.html&amp;h=504&amp;w=383&amp;sz=48&amp;tbnid=zTV60jPypYYgkM:&amp;tbnh=90&amp;tbnw=68&amp;prev=/search%3Fq%3Djosef%2Bsudek%26tbm%3Disch%26tbo%3Du&amp;zoom=1&amp;q=josef+sudek&amp;usg=__XyUVuBILtWqHw8wU5uoG0Kfji-g=&amp;</a:t>
            </a:r>
            <a:r>
              <a:rPr lang="cs-CZ" dirty="0" smtClean="0">
                <a:hlinkClick r:id="rId3"/>
              </a:rPr>
              <a:t>docid=yi7eUx0fClICMM&amp;hl=cs&amp;sa=X&amp;ei=9fVZUZivF_GK4gSIlYDgBw&amp;sqi=2&amp;ved=0CEUQ9QEwBQ&amp;dur=431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Cit.2</a:t>
            </a:r>
          </a:p>
          <a:p>
            <a:pPr marL="0" indent="0">
              <a:buNone/>
            </a:pPr>
            <a:endParaRPr lang="cs-CZ" dirty="0" smtClean="0">
              <a:hlinkClick r:id="rId4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1713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Josef </a:t>
            </a:r>
            <a:r>
              <a:rPr lang="cs-CZ" sz="4000" b="1" dirty="0" err="1" smtClean="0"/>
              <a:t>Sudek´s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biography</a:t>
            </a:r>
            <a:r>
              <a:rPr lang="cs-CZ" sz="4000" b="1" dirty="0" smtClean="0"/>
              <a:t> </a:t>
            </a:r>
            <a:br>
              <a:rPr lang="cs-CZ" sz="4000" b="1" dirty="0" smtClean="0"/>
            </a:br>
            <a:r>
              <a:rPr lang="cs-CZ" sz="4000" dirty="0" smtClean="0"/>
              <a:t>(1896 Kolín- 1976 Prague)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/>
              <a:t>o</a:t>
            </a:r>
            <a:r>
              <a:rPr lang="cs-CZ" dirty="0" err="1" smtClean="0"/>
              <a:t>riginally</a:t>
            </a:r>
            <a:r>
              <a:rPr lang="cs-CZ" dirty="0" smtClean="0"/>
              <a:t>  a </a:t>
            </a:r>
            <a:r>
              <a:rPr lang="cs-CZ" dirty="0" err="1" smtClean="0"/>
              <a:t>bookbinder</a:t>
            </a:r>
            <a:endParaRPr lang="cs-CZ" dirty="0" smtClean="0"/>
          </a:p>
          <a:p>
            <a:r>
              <a:rPr lang="cs-CZ" dirty="0" smtClean="0"/>
              <a:t>1915</a:t>
            </a:r>
            <a:r>
              <a:rPr lang="en-US" dirty="0" smtClean="0"/>
              <a:t> </a:t>
            </a:r>
            <a:r>
              <a:rPr lang="en-US" dirty="0"/>
              <a:t>served as a soldier in the First World War and returned from the Italian front without his </a:t>
            </a:r>
            <a:r>
              <a:rPr lang="en-US"/>
              <a:t>right </a:t>
            </a:r>
            <a:r>
              <a:rPr lang="en-US" smtClean="0"/>
              <a:t>arm</a:t>
            </a:r>
            <a:endParaRPr lang="cs-CZ" dirty="0" smtClean="0"/>
          </a:p>
          <a:p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cs-CZ" dirty="0" err="1" smtClean="0"/>
              <a:t>spite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his handicap, 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given</a:t>
            </a:r>
            <a:r>
              <a:rPr lang="cs-CZ" dirty="0" smtClean="0"/>
              <a:t> a </a:t>
            </a:r>
            <a:r>
              <a:rPr lang="cs-CZ" dirty="0" err="1" smtClean="0"/>
              <a:t>camera</a:t>
            </a:r>
            <a:r>
              <a:rPr lang="cs-CZ" dirty="0" smtClean="0"/>
              <a:t> and </a:t>
            </a:r>
            <a:r>
              <a:rPr lang="cs-CZ" dirty="0" err="1" smtClean="0"/>
              <a:t>started</a:t>
            </a:r>
            <a:r>
              <a:rPr lang="cs-CZ" dirty="0" smtClean="0"/>
              <a:t> to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photos</a:t>
            </a:r>
            <a:endParaRPr lang="cs-CZ" dirty="0" smtClean="0"/>
          </a:p>
          <a:p>
            <a:r>
              <a:rPr lang="cs-CZ" dirty="0" err="1"/>
              <a:t>a</a:t>
            </a:r>
            <a:r>
              <a:rPr lang="cs-CZ" dirty="0" err="1" smtClean="0"/>
              <a:t>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he </a:t>
            </a:r>
            <a:r>
              <a:rPr lang="cs-CZ" dirty="0" err="1" smtClean="0"/>
              <a:t>studied</a:t>
            </a:r>
            <a:r>
              <a:rPr lang="cs-CZ" dirty="0" smtClean="0"/>
              <a:t> </a:t>
            </a:r>
            <a:r>
              <a:rPr lang="cs-CZ" dirty="0" err="1" smtClean="0"/>
              <a:t>photography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2 </a:t>
            </a:r>
            <a:r>
              <a:rPr lang="cs-CZ" dirty="0" err="1" smtClean="0"/>
              <a:t>years</a:t>
            </a:r>
            <a:endParaRPr lang="cs-CZ" dirty="0" smtClean="0"/>
          </a:p>
          <a:p>
            <a:r>
              <a:rPr lang="cs-CZ" dirty="0" err="1" smtClean="0"/>
              <a:t>founded</a:t>
            </a:r>
            <a:r>
              <a:rPr lang="cs-CZ" dirty="0" smtClean="0"/>
              <a:t> Czech </a:t>
            </a:r>
            <a:r>
              <a:rPr lang="cs-CZ" dirty="0" err="1" smtClean="0"/>
              <a:t>Photographic</a:t>
            </a:r>
            <a:r>
              <a:rPr lang="cs-CZ" dirty="0" smtClean="0"/>
              <a:t> Society in 1924</a:t>
            </a:r>
          </a:p>
          <a:p>
            <a:r>
              <a:rPr lang="cs-CZ" dirty="0" err="1"/>
              <a:t>n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endParaRPr lang="cs-CZ" dirty="0" smtClean="0"/>
          </a:p>
          <a:p>
            <a:r>
              <a:rPr lang="cs-CZ" dirty="0" err="1"/>
              <a:t>w</a:t>
            </a:r>
            <a:r>
              <a:rPr lang="cs-CZ" dirty="0" err="1" smtClean="0"/>
              <a:t>as</a:t>
            </a:r>
            <a:r>
              <a:rPr lang="cs-CZ" dirty="0" smtClean="0"/>
              <a:t> a </a:t>
            </a:r>
            <a:r>
              <a:rPr lang="cs-CZ" dirty="0" err="1" smtClean="0"/>
              <a:t>shy</a:t>
            </a:r>
            <a:r>
              <a:rPr lang="cs-CZ" dirty="0" smtClean="0"/>
              <a:t> person</a:t>
            </a:r>
          </a:p>
          <a:p>
            <a:r>
              <a:rPr lang="cs-CZ" dirty="0" err="1"/>
              <a:t>n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appeared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his exhibit </a:t>
            </a:r>
            <a:r>
              <a:rPr lang="cs-CZ" dirty="0" err="1" smtClean="0"/>
              <a:t>openings</a:t>
            </a:r>
            <a:endParaRPr lang="cs-CZ" dirty="0" smtClean="0"/>
          </a:p>
          <a:p>
            <a:r>
              <a:rPr lang="cs-CZ" dirty="0" err="1"/>
              <a:t>o</a:t>
            </a:r>
            <a:r>
              <a:rPr lang="cs-CZ" dirty="0" err="1" smtClean="0"/>
              <a:t>nly</a:t>
            </a:r>
            <a:r>
              <a:rPr lang="cs-CZ" dirty="0" smtClean="0"/>
              <a:t> </a:t>
            </a:r>
            <a:r>
              <a:rPr lang="cs-CZ" dirty="0" err="1" smtClean="0"/>
              <a:t>few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appear</a:t>
            </a:r>
            <a:r>
              <a:rPr lang="cs-CZ" dirty="0" smtClean="0"/>
              <a:t> in his </a:t>
            </a:r>
            <a:r>
              <a:rPr lang="cs-CZ" dirty="0" err="1" smtClean="0"/>
              <a:t>photographs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8838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His </a:t>
            </a:r>
            <a:r>
              <a:rPr lang="cs-CZ" sz="4000" b="1" dirty="0" err="1" smtClean="0"/>
              <a:t>work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err="1"/>
              <a:t>d</a:t>
            </a:r>
            <a:r>
              <a:rPr lang="cs-CZ" dirty="0" err="1" smtClean="0"/>
              <a:t>espite</a:t>
            </a:r>
            <a:r>
              <a:rPr lang="cs-CZ" dirty="0" smtClean="0"/>
              <a:t> </a:t>
            </a:r>
            <a:r>
              <a:rPr lang="cs-CZ" dirty="0" err="1"/>
              <a:t>only</a:t>
            </a:r>
            <a:r>
              <a:rPr lang="cs-CZ" dirty="0"/>
              <a:t> </a:t>
            </a:r>
            <a:r>
              <a:rPr lang="cs-CZ" dirty="0" err="1"/>
              <a:t>having</a:t>
            </a:r>
            <a:r>
              <a:rPr lang="cs-CZ" dirty="0"/>
              <a:t> </a:t>
            </a:r>
            <a:r>
              <a:rPr lang="cs-CZ" dirty="0" err="1"/>
              <a:t>one</a:t>
            </a:r>
            <a:r>
              <a:rPr lang="cs-CZ" dirty="0"/>
              <a:t> </a:t>
            </a:r>
            <a:r>
              <a:rPr lang="cs-CZ" dirty="0" err="1"/>
              <a:t>arm</a:t>
            </a:r>
            <a:r>
              <a:rPr lang="cs-CZ" dirty="0"/>
              <a:t>, he </a:t>
            </a:r>
            <a:r>
              <a:rPr lang="cs-CZ" dirty="0" err="1"/>
              <a:t>used</a:t>
            </a:r>
            <a:r>
              <a:rPr lang="cs-CZ" dirty="0"/>
              <a:t> </a:t>
            </a:r>
            <a:r>
              <a:rPr lang="cs-CZ" dirty="0" err="1"/>
              <a:t>large</a:t>
            </a:r>
            <a:r>
              <a:rPr lang="cs-CZ" dirty="0"/>
              <a:t>, bulky </a:t>
            </a:r>
            <a:r>
              <a:rPr lang="cs-CZ" dirty="0" err="1"/>
              <a:t>cameras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aid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assistants</a:t>
            </a:r>
            <a:endParaRPr lang="cs-CZ" dirty="0"/>
          </a:p>
          <a:p>
            <a:r>
              <a:rPr lang="cs-CZ" dirty="0"/>
              <a:t> 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war</a:t>
            </a:r>
            <a:r>
              <a:rPr lang="cs-CZ" dirty="0" smtClean="0"/>
              <a:t> f</a:t>
            </a:r>
            <a:r>
              <a:rPr lang="en-US" dirty="0" smtClean="0"/>
              <a:t>or </a:t>
            </a:r>
            <a:r>
              <a:rPr lang="en-US" dirty="0"/>
              <a:t>a while he lived in the </a:t>
            </a:r>
            <a:r>
              <a:rPr lang="en-US" dirty="0" err="1"/>
              <a:t>Invalidovna</a:t>
            </a:r>
            <a:r>
              <a:rPr lang="en-US" dirty="0"/>
              <a:t>, the veterans’ </a:t>
            </a:r>
            <a:r>
              <a:rPr lang="en-US" dirty="0" smtClean="0"/>
              <a:t>hospital</a:t>
            </a:r>
            <a:r>
              <a:rPr lang="cs-CZ" dirty="0"/>
              <a:t> </a:t>
            </a:r>
            <a:r>
              <a:rPr lang="en-US" dirty="0" err="1" smtClean="0"/>
              <a:t>Karlín</a:t>
            </a:r>
            <a:r>
              <a:rPr lang="cs-CZ" dirty="0"/>
              <a:t> </a:t>
            </a:r>
            <a:r>
              <a:rPr lang="cs-CZ" dirty="0" smtClean="0"/>
              <a:t>in Prague,</a:t>
            </a:r>
            <a:r>
              <a:rPr lang="en-US" dirty="0" smtClean="0"/>
              <a:t> </a:t>
            </a:r>
            <a:r>
              <a:rPr lang="en-US" dirty="0"/>
              <a:t>he made </a:t>
            </a:r>
            <a:r>
              <a:rPr lang="cs-CZ" dirty="0" err="1" smtClean="0"/>
              <a:t>here</a:t>
            </a:r>
            <a:r>
              <a:rPr lang="cs-CZ" dirty="0" smtClean="0"/>
              <a:t> </a:t>
            </a:r>
            <a:r>
              <a:rPr lang="en-US" dirty="0" smtClean="0"/>
              <a:t>his </a:t>
            </a:r>
            <a:r>
              <a:rPr lang="en-US" dirty="0"/>
              <a:t>first important </a:t>
            </a:r>
            <a:r>
              <a:rPr lang="en-US" dirty="0" smtClean="0"/>
              <a:t>series </a:t>
            </a:r>
            <a:r>
              <a:rPr lang="en-US" dirty="0"/>
              <a:t>The </a:t>
            </a:r>
            <a:r>
              <a:rPr lang="en-US" dirty="0" err="1" smtClean="0"/>
              <a:t>Invalidovna</a:t>
            </a:r>
            <a:r>
              <a:rPr lang="en-US" dirty="0" smtClean="0"/>
              <a:t> </a:t>
            </a:r>
            <a:r>
              <a:rPr lang="en-US" dirty="0"/>
              <a:t>in </a:t>
            </a:r>
            <a:r>
              <a:rPr lang="en-US" dirty="0" smtClean="0"/>
              <a:t>1922–27</a:t>
            </a:r>
            <a:endParaRPr lang="cs-CZ" dirty="0" smtClean="0"/>
          </a:p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1920s </a:t>
            </a:r>
            <a:r>
              <a:rPr lang="en-US" dirty="0" smtClean="0"/>
              <a:t>reflect</a:t>
            </a:r>
            <a:r>
              <a:rPr lang="cs-CZ" dirty="0" smtClean="0"/>
              <a:t>s</a:t>
            </a:r>
            <a:r>
              <a:rPr lang="en-US" dirty="0" smtClean="0"/>
              <a:t> all the trends of </a:t>
            </a:r>
            <a:r>
              <a:rPr lang="cs-CZ" dirty="0" smtClean="0"/>
              <a:t>m</a:t>
            </a:r>
            <a:r>
              <a:rPr lang="en-US" dirty="0" err="1" smtClean="0"/>
              <a:t>odern</a:t>
            </a:r>
            <a:r>
              <a:rPr lang="en-US" dirty="0" smtClean="0"/>
              <a:t> photography</a:t>
            </a:r>
            <a:endParaRPr lang="cs-CZ" dirty="0" smtClean="0"/>
          </a:p>
          <a:p>
            <a:r>
              <a:rPr lang="cs-CZ" dirty="0" err="1" smtClean="0"/>
              <a:t>also</a:t>
            </a:r>
            <a:r>
              <a:rPr lang="cs-CZ" dirty="0" smtClean="0"/>
              <a:t> </a:t>
            </a:r>
            <a:r>
              <a:rPr lang="cs-CZ" dirty="0" err="1" smtClean="0"/>
              <a:t>inspired</a:t>
            </a:r>
            <a:r>
              <a:rPr lang="cs-CZ" dirty="0" smtClean="0"/>
              <a:t> by Prague -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interior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St. </a:t>
            </a:r>
            <a:r>
              <a:rPr lang="cs-CZ" dirty="0" err="1" smtClean="0"/>
              <a:t>Vitus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r>
              <a:rPr lang="cs-CZ" dirty="0" smtClean="0"/>
              <a:t>, by </a:t>
            </a:r>
            <a:r>
              <a:rPr lang="cs-CZ" dirty="0" err="1" smtClean="0"/>
              <a:t>nature</a:t>
            </a:r>
            <a:r>
              <a:rPr lang="cs-CZ" dirty="0" smtClean="0"/>
              <a:t> - </a:t>
            </a:r>
            <a:r>
              <a:rPr lang="en-US" dirty="0" smtClean="0"/>
              <a:t>Slovak Landscapes</a:t>
            </a:r>
            <a:r>
              <a:rPr lang="cs-CZ" dirty="0" smtClean="0"/>
              <a:t>, </a:t>
            </a:r>
            <a:r>
              <a:rPr lang="en-US" dirty="0" smtClean="0"/>
              <a:t>Landscapes of South Bohemia, Landscapes along the Elbe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276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www.pbase.com/omoses/image/61191365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Cit.3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www.pbase.com/omoses/image/61196426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Cit.4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930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en-US" dirty="0"/>
              <a:t>1940</a:t>
            </a:r>
            <a:r>
              <a:rPr lang="cs-CZ" dirty="0"/>
              <a:t>s</a:t>
            </a:r>
            <a:r>
              <a:rPr lang="en-US" dirty="0"/>
              <a:t> he developed his unique style of contact </a:t>
            </a:r>
            <a:r>
              <a:rPr lang="en-US" dirty="0" smtClean="0"/>
              <a:t>prints</a:t>
            </a:r>
            <a:r>
              <a:rPr lang="cs-CZ" dirty="0" smtClean="0"/>
              <a:t> in </a:t>
            </a:r>
            <a:r>
              <a:rPr lang="en-US" dirty="0" smtClean="0"/>
              <a:t>which </a:t>
            </a:r>
            <a:r>
              <a:rPr lang="en-US" dirty="0"/>
              <a:t>he depicted the personal themes </a:t>
            </a:r>
            <a:endParaRPr lang="cs-CZ" dirty="0"/>
          </a:p>
          <a:p>
            <a:r>
              <a:rPr lang="cs-CZ" dirty="0"/>
              <a:t>made </a:t>
            </a:r>
            <a:r>
              <a:rPr lang="en-US" dirty="0"/>
              <a:t>series over many years</a:t>
            </a:r>
            <a:endParaRPr lang="cs-CZ" dirty="0"/>
          </a:p>
          <a:p>
            <a:r>
              <a:rPr lang="en-US" dirty="0"/>
              <a:t>main series include Glass Labyrinths, Labyrinths</a:t>
            </a:r>
            <a:r>
              <a:rPr lang="cs-CZ" dirty="0"/>
              <a:t> </a:t>
            </a:r>
            <a:r>
              <a:rPr lang="en-US" dirty="0"/>
              <a:t>and </a:t>
            </a:r>
            <a:r>
              <a:rPr lang="en-US" dirty="0" smtClean="0"/>
              <a:t>Memories</a:t>
            </a:r>
            <a:endParaRPr lang="cs-CZ" dirty="0" smtClean="0"/>
          </a:p>
          <a:p>
            <a:r>
              <a:rPr lang="en-US" dirty="0" smtClean="0"/>
              <a:t>published </a:t>
            </a:r>
            <a:r>
              <a:rPr lang="en-US" dirty="0"/>
              <a:t>several books of photographs of Prague and Prague Castle</a:t>
            </a:r>
            <a:r>
              <a:rPr lang="cs-CZ" dirty="0"/>
              <a:t>, h</a:t>
            </a:r>
            <a:r>
              <a:rPr lang="en-US" dirty="0"/>
              <a:t>is first book came out in Prague in 1956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8383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http://www.sudek-atelier.cz/en/archive/privatissima---poznamky-50---</a:t>
            </a:r>
            <a:r>
              <a:rPr lang="cs-CZ" dirty="0" smtClean="0">
                <a:hlinkClick r:id="rId2"/>
              </a:rPr>
              <a:t>70-leta.html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572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Josef </a:t>
            </a:r>
            <a:r>
              <a:rPr lang="cs-CZ" sz="4000" b="1" dirty="0" err="1" smtClean="0"/>
              <a:t>Sudek´s</a:t>
            </a:r>
            <a:r>
              <a:rPr lang="cs-CZ" sz="4000" b="1" dirty="0" smtClean="0"/>
              <a:t> Studio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Studio </a:t>
            </a:r>
            <a:r>
              <a:rPr lang="cs-CZ" dirty="0" err="1"/>
              <a:t>of</a:t>
            </a:r>
            <a:r>
              <a:rPr lang="cs-CZ" dirty="0"/>
              <a:t> Josef Sudek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situated</a:t>
            </a:r>
            <a:r>
              <a:rPr lang="cs-CZ" dirty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/>
              <a:t>house U Luny (Úvoz 24), </a:t>
            </a:r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Czech </a:t>
            </a:r>
            <a:r>
              <a:rPr lang="cs-CZ" dirty="0" err="1"/>
              <a:t>photographer</a:t>
            </a:r>
            <a:r>
              <a:rPr lang="cs-CZ" dirty="0"/>
              <a:t> Josef Sudek </a:t>
            </a:r>
            <a:r>
              <a:rPr lang="cs-CZ" dirty="0" err="1"/>
              <a:t>lived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/>
              <a:t> 1959 </a:t>
            </a:r>
            <a:r>
              <a:rPr lang="cs-CZ" dirty="0" err="1"/>
              <a:t>till</a:t>
            </a:r>
            <a:r>
              <a:rPr lang="cs-CZ" dirty="0"/>
              <a:t> his </a:t>
            </a:r>
            <a:r>
              <a:rPr lang="cs-CZ" dirty="0" err="1"/>
              <a:t>death</a:t>
            </a:r>
            <a:r>
              <a:rPr lang="cs-CZ" dirty="0"/>
              <a:t>. UPM </a:t>
            </a:r>
            <a:r>
              <a:rPr lang="cs-CZ" dirty="0" err="1"/>
              <a:t>takes</a:t>
            </a:r>
            <a:r>
              <a:rPr lang="cs-CZ" dirty="0"/>
              <a:t> care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this</a:t>
            </a:r>
            <a:r>
              <a:rPr lang="cs-CZ" dirty="0"/>
              <a:t> place and 1995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opened</a:t>
            </a:r>
            <a:r>
              <a:rPr lang="cs-CZ" dirty="0"/>
              <a:t> </a:t>
            </a:r>
            <a:r>
              <a:rPr lang="cs-CZ" dirty="0" err="1"/>
              <a:t>Gallery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Josef </a:t>
            </a:r>
            <a:r>
              <a:rPr lang="cs-CZ" dirty="0" err="1"/>
              <a:t>Sudek.During</a:t>
            </a:r>
            <a:r>
              <a:rPr lang="cs-CZ" dirty="0"/>
              <a:t> his </a:t>
            </a:r>
            <a:r>
              <a:rPr lang="cs-CZ" dirty="0" err="1"/>
              <a:t>life</a:t>
            </a:r>
            <a:r>
              <a:rPr lang="cs-CZ" dirty="0"/>
              <a:t> his </a:t>
            </a:r>
            <a:r>
              <a:rPr lang="cs-CZ" dirty="0" err="1"/>
              <a:t>flat</a:t>
            </a:r>
            <a:r>
              <a:rPr lang="cs-CZ" dirty="0"/>
              <a:t> </a:t>
            </a:r>
            <a:r>
              <a:rPr lang="cs-CZ" dirty="0" err="1"/>
              <a:t>was</a:t>
            </a:r>
            <a:r>
              <a:rPr lang="cs-CZ" dirty="0"/>
              <a:t> a place </a:t>
            </a:r>
            <a:r>
              <a:rPr lang="cs-CZ" dirty="0" err="1"/>
              <a:t>of</a:t>
            </a:r>
            <a:r>
              <a:rPr lang="cs-CZ" dirty="0"/>
              <a:t> meeting </a:t>
            </a:r>
            <a:r>
              <a:rPr lang="cs-CZ" dirty="0" err="1" smtClean="0"/>
              <a:t>of</a:t>
            </a:r>
            <a:r>
              <a:rPr lang="cs-CZ" dirty="0" smtClean="0"/>
              <a:t> Czech </a:t>
            </a:r>
            <a:r>
              <a:rPr lang="cs-CZ" dirty="0" err="1" smtClean="0"/>
              <a:t>artists</a:t>
            </a:r>
            <a:r>
              <a:rPr lang="cs-CZ" dirty="0" smtClean="0"/>
              <a:t> as Jaroslav </a:t>
            </a:r>
            <a:r>
              <a:rPr lang="cs-CZ" dirty="0"/>
              <a:t>Seifert, </a:t>
            </a:r>
            <a:r>
              <a:rPr lang="cs-CZ" dirty="0" err="1"/>
              <a:t>painter</a:t>
            </a:r>
            <a:r>
              <a:rPr lang="cs-CZ" dirty="0"/>
              <a:t> Jan Zrzavý, </a:t>
            </a:r>
            <a:r>
              <a:rPr lang="cs-CZ" dirty="0" err="1"/>
              <a:t>architect</a:t>
            </a:r>
            <a:r>
              <a:rPr lang="cs-CZ" dirty="0"/>
              <a:t> Otto </a:t>
            </a:r>
            <a:r>
              <a:rPr lang="cs-CZ" dirty="0" err="1"/>
              <a:t>Rothmayer</a:t>
            </a:r>
            <a:r>
              <a:rPr lang="cs-CZ" dirty="0"/>
              <a:t>, </a:t>
            </a:r>
            <a:r>
              <a:rPr lang="cs-CZ" dirty="0" err="1"/>
              <a:t>etc</a:t>
            </a:r>
            <a:r>
              <a:rPr lang="cs-CZ" dirty="0"/>
              <a:t>. </a:t>
            </a:r>
          </a:p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://www.sudek-atelier.cz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Cit.6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3741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/>
              <a:t>Anecdotes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after</a:t>
            </a:r>
            <a:r>
              <a:rPr lang="cs-CZ" sz="4000" b="1" dirty="0" smtClean="0"/>
              <a:t> his </a:t>
            </a:r>
            <a:r>
              <a:rPr lang="cs-CZ" sz="4000" b="1" dirty="0" err="1" smtClean="0"/>
              <a:t>death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„Sudkova </a:t>
            </a:r>
            <a:r>
              <a:rPr lang="cs-CZ" dirty="0"/>
              <a:t>ruka byla neobyčejně velká – asi proto, že měl jen jednu a všechno s ní musel dělat“.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580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THANK YOU FOR YOUR ATTENTION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94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smtClean="0"/>
              <a:t>Autor neuveden.</a:t>
            </a:r>
            <a:r>
              <a:rPr lang="cs-CZ" sz="2000" dirty="0"/>
              <a:t> </a:t>
            </a:r>
            <a:r>
              <a:rPr lang="cs-CZ" sz="2000" i="1" dirty="0"/>
              <a:t>Josef Sudek</a:t>
            </a:r>
            <a:r>
              <a:rPr lang="cs-CZ" sz="2000" dirty="0"/>
              <a:t> [online]. [cit. 3.9.2013]. Dostupný na WWW: http://en.wikipedia.org/wiki/Josef_Sudek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Autor neuveden.</a:t>
            </a:r>
            <a:r>
              <a:rPr lang="cs-CZ" sz="2000" dirty="0"/>
              <a:t> </a:t>
            </a:r>
            <a:r>
              <a:rPr lang="cs-CZ" sz="2000" i="1" dirty="0"/>
              <a:t>Životopis</a:t>
            </a:r>
            <a:r>
              <a:rPr lang="cs-CZ" sz="2000" dirty="0"/>
              <a:t> [online]. [cit. 3.9.2013]. Dostupný na WWW: </a:t>
            </a:r>
            <a:r>
              <a:rPr lang="cs-CZ" sz="2000" dirty="0" smtClean="0"/>
              <a:t>      http</a:t>
            </a:r>
            <a:r>
              <a:rPr lang="cs-CZ" sz="2000" dirty="0"/>
              <a:t>://www.sudek-atelier.cz/cz/o-atelieru.html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Pokud </a:t>
            </a:r>
            <a:r>
              <a:rPr lang="cs-CZ" sz="2000" dirty="0"/>
              <a:t>není uvedeno jinak, použitý materiál je z vlastních zdrojů </a:t>
            </a:r>
            <a:r>
              <a:rPr lang="cs-CZ" sz="2000" dirty="0" smtClean="0"/>
              <a:t>autora.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221088"/>
            <a:ext cx="4034790" cy="890270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750387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260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Josef Sudek</vt:lpstr>
      <vt:lpstr>Josef Sudek</vt:lpstr>
      <vt:lpstr>Prezentace aplikace PowerPoint</vt:lpstr>
      <vt:lpstr>Josef Sudek´s biography  (1896 Kolín- 1976 Prague)</vt:lpstr>
      <vt:lpstr>His work</vt:lpstr>
      <vt:lpstr>Prezentace aplikace PowerPoint</vt:lpstr>
      <vt:lpstr>Prezentace aplikace PowerPoint</vt:lpstr>
      <vt:lpstr>Prezentace aplikace PowerPoint</vt:lpstr>
      <vt:lpstr>Josef Sudek´s Studio</vt:lpstr>
      <vt:lpstr>Anecdotes after his death</vt:lpstr>
      <vt:lpstr>THANK YOU FOR YOUR ATTENTION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Sudek</dc:title>
  <dc:creator>Iva</dc:creator>
  <cp:lastModifiedBy>Iva</cp:lastModifiedBy>
  <cp:revision>22</cp:revision>
  <dcterms:created xsi:type="dcterms:W3CDTF">2013-03-28T20:33:14Z</dcterms:created>
  <dcterms:modified xsi:type="dcterms:W3CDTF">2013-10-29T18:26:19Z</dcterms:modified>
</cp:coreProperties>
</file>