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3" r:id="rId6"/>
    <p:sldId id="264" r:id="rId7"/>
    <p:sldId id="265" r:id="rId8"/>
    <p:sldId id="266" r:id="rId9"/>
    <p:sldId id="262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3250" autoAdjust="0"/>
  </p:normalViewPr>
  <p:slideViewPr>
    <p:cSldViewPr>
      <p:cViewPr varScale="1">
        <p:scale>
          <a:sx n="69" d="100"/>
          <a:sy n="69" d="100"/>
        </p:scale>
        <p:origin x="-142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CF7FC-56EB-4D12-8316-72BCCCB357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83BC-FBC7-4C7A-B916-2B289860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543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CF7FC-56EB-4D12-8316-72BCCCB357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83BC-FBC7-4C7A-B916-2B289860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36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CF7FC-56EB-4D12-8316-72BCCCB357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83BC-FBC7-4C7A-B916-2B289860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1819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CF7FC-56EB-4D12-8316-72BCCCB357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83BC-FBC7-4C7A-B916-2B289860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7659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CF7FC-56EB-4D12-8316-72BCCCB357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83BC-FBC7-4C7A-B916-2B289860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609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CF7FC-56EB-4D12-8316-72BCCCB357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83BC-FBC7-4C7A-B916-2B289860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227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CF7FC-56EB-4D12-8316-72BCCCB357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83BC-FBC7-4C7A-B916-2B289860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559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CF7FC-56EB-4D12-8316-72BCCCB357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83BC-FBC7-4C7A-B916-2B289860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9968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CF7FC-56EB-4D12-8316-72BCCCB357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83BC-FBC7-4C7A-B916-2B289860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097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CF7FC-56EB-4D12-8316-72BCCCB357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83BC-FBC7-4C7A-B916-2B289860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085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CF7FC-56EB-4D12-8316-72BCCCB357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83BC-FBC7-4C7A-B916-2B289860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424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8CF7FC-56EB-4D12-8316-72BCCCB357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B383BC-FBC7-4C7A-B916-2B289860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397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LA7_Firenze_di_Augusto_De_Luca.jpg" TargetMode="External"/><Relationship Id="rId3" Type="http://schemas.openxmlformats.org/officeDocument/2006/relationships/hyperlink" Target="http://commons.wikimedia.org/wiki/File:ZimmerMT1230hell.jpg" TargetMode="External"/><Relationship Id="rId7" Type="http://schemas.openxmlformats.org/officeDocument/2006/relationships/hyperlink" Target="http://commons.wikimedia.org/wiki/File:Cath%C3%A9rine.jpg" TargetMode="External"/><Relationship Id="rId2" Type="http://schemas.openxmlformats.org/officeDocument/2006/relationships/hyperlink" Target="http://commons.wikimedia.org/wiki/File:Alcazar_of_Toledo_-_Toledo,_Spain_-_Dec_200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US_Navy_090611-F-1942W-237_Lt._Kelly_Lanning_and_his_new_wife,_Megan_O'Brien,_enjoy_a_pedi_cab_ride_following_their_wedding_ceremony_on_Military_Island_in_Times_Square.jpg" TargetMode="External"/><Relationship Id="rId5" Type="http://schemas.openxmlformats.org/officeDocument/2006/relationships/hyperlink" Target="http://commons.wikimedia.org/wiki/File:Ile-de-France_students_mass_2012-11-08_n33.jpg" TargetMode="External"/><Relationship Id="rId4" Type="http://schemas.openxmlformats.org/officeDocument/2006/relationships/hyperlink" Target="http://commons.wikimedia.org/wiki/File:Bangkok_mobile_kitchen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txstockphotos.com/blog/genres-of-photography-what-are-the-different-type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Kinds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Photography</a:t>
            </a:r>
            <a:r>
              <a:rPr lang="cs-CZ" sz="2800" dirty="0" smtClean="0"/>
              <a:t> – 1st part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1212765"/>
              </p:ext>
            </p:extLst>
          </p:nvPr>
        </p:nvGraphicFramePr>
        <p:xfrm>
          <a:off x="1739885" y="1268760"/>
          <a:ext cx="5472608" cy="4140327"/>
        </p:xfrm>
        <a:graphic>
          <a:graphicData uri="http://schemas.openxmlformats.org/drawingml/2006/table">
            <a:tbl>
              <a:tblPr firstRow="1"/>
              <a:tblGrid>
                <a:gridCol w="1243390"/>
                <a:gridCol w="4229218"/>
              </a:tblGrid>
              <a:tr h="2674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74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r>
                        <a:rPr lang="cs-CZ" sz="11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Y_32_INOVACE_IVA_DVORAKOVA_</a:t>
                      </a:r>
                      <a:r>
                        <a:rPr lang="cs-CZ" sz="1100" kern="1200" cap="all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Kinds_Of_Photography_1st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 cap="all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_part_01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74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74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Třetí,</a:t>
                      </a:r>
                      <a:r>
                        <a:rPr lang="cs-CZ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čtvrtý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74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74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Fotograf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74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Odborná terminologie k oboru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74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Kinds of Photography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74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74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13.03.2013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7263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1.část prezentace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 maturitnímu tématu fotografického oboru. Je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určena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na seznámení s tématem a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odbornou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slovní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zásobou k tématu.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Navazuje na ni 2.část. </a:t>
                      </a:r>
                      <a:r>
                        <a:rPr lang="cs-CZ" sz="11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Je vytvořena v programu PowerPoint.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517232"/>
            <a:ext cx="3721784" cy="890270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1737909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Kinds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Photography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d</a:t>
            </a:r>
            <a:r>
              <a:rPr lang="cs-CZ" dirty="0" err="1" smtClean="0"/>
              <a:t>evided</a:t>
            </a:r>
            <a:r>
              <a:rPr lang="cs-CZ" dirty="0" smtClean="0"/>
              <a:t> </a:t>
            </a:r>
            <a:r>
              <a:rPr lang="cs-CZ" dirty="0" err="1" smtClean="0"/>
              <a:t>according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object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photography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6549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Photography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b="1" dirty="0" err="1" smtClean="0"/>
              <a:t>Architectural</a:t>
            </a:r>
            <a:endParaRPr lang="cs-CZ" sz="2800" dirty="0"/>
          </a:p>
          <a:p>
            <a:r>
              <a:rPr lang="cs-CZ" sz="2800" b="1" dirty="0" err="1"/>
              <a:t>Documentary</a:t>
            </a:r>
            <a:r>
              <a:rPr lang="cs-CZ" sz="2800" b="1" dirty="0"/>
              <a:t> </a:t>
            </a:r>
            <a:endParaRPr lang="cs-CZ" sz="2800" b="1" dirty="0" smtClean="0"/>
          </a:p>
          <a:p>
            <a:r>
              <a:rPr lang="cs-CZ" sz="2800" b="1" dirty="0" err="1" smtClean="0"/>
              <a:t>Event</a:t>
            </a:r>
            <a:r>
              <a:rPr lang="cs-CZ" sz="2800" b="1" dirty="0" smtClean="0"/>
              <a:t> </a:t>
            </a:r>
          </a:p>
          <a:p>
            <a:r>
              <a:rPr lang="cs-CZ" sz="2800" b="1" dirty="0" err="1" smtClean="0"/>
              <a:t>Fashion</a:t>
            </a:r>
            <a:endParaRPr lang="cs-CZ" sz="2800" dirty="0"/>
          </a:p>
          <a:p>
            <a:r>
              <a:rPr lang="cs-CZ" sz="2800" b="1" dirty="0"/>
              <a:t>Fine </a:t>
            </a:r>
            <a:r>
              <a:rPr lang="cs-CZ" sz="2800" b="1" dirty="0" smtClean="0"/>
              <a:t>Art</a:t>
            </a:r>
          </a:p>
          <a:p>
            <a:r>
              <a:rPr lang="cs-CZ" sz="2800" b="1" dirty="0" err="1"/>
              <a:t>Landscape</a:t>
            </a:r>
            <a:endParaRPr lang="cs-CZ" sz="2800" dirty="0"/>
          </a:p>
          <a:p>
            <a:r>
              <a:rPr lang="cs-CZ" sz="2800" b="1" dirty="0" err="1" smtClean="0"/>
              <a:t>Nude</a:t>
            </a:r>
            <a:endParaRPr lang="cs-CZ" sz="2800" b="1" dirty="0" smtClean="0"/>
          </a:p>
          <a:p>
            <a:r>
              <a:rPr lang="cs-CZ" sz="2800" b="1" dirty="0" err="1" smtClean="0"/>
              <a:t>Portrait</a:t>
            </a:r>
            <a:endParaRPr lang="cs-CZ" sz="2800" b="1" dirty="0" smtClean="0"/>
          </a:p>
          <a:p>
            <a:r>
              <a:rPr lang="cs-CZ" sz="2800" b="1" dirty="0" err="1"/>
              <a:t>Travel</a:t>
            </a:r>
            <a:r>
              <a:rPr lang="cs-CZ" sz="2800" b="1" dirty="0"/>
              <a:t> </a:t>
            </a:r>
            <a:endParaRPr lang="cs-CZ" sz="2800" b="1" dirty="0" smtClean="0"/>
          </a:p>
          <a:p>
            <a:r>
              <a:rPr lang="cs-CZ" sz="2800" b="1" dirty="0" err="1"/>
              <a:t>Wildlife</a:t>
            </a:r>
            <a:r>
              <a:rPr lang="cs-CZ" sz="2800" b="1" dirty="0"/>
              <a:t> 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96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smtClean="0"/>
              <a:t>Architectural</a:t>
            </a:r>
            <a:r>
              <a:rPr lang="cs-CZ" b="1" dirty="0" smtClean="0"/>
              <a:t> </a:t>
            </a:r>
            <a:r>
              <a:rPr lang="cs-CZ" b="1" dirty="0" err="1" smtClean="0"/>
              <a:t>Photography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- </a:t>
            </a:r>
            <a:r>
              <a:rPr lang="cs-CZ" dirty="0" err="1" smtClean="0"/>
              <a:t>celebrates</a:t>
            </a:r>
            <a:r>
              <a:rPr lang="cs-CZ" dirty="0" smtClean="0"/>
              <a:t> </a:t>
            </a:r>
            <a:r>
              <a:rPr lang="cs-CZ" dirty="0" err="1" smtClean="0"/>
              <a:t>builddings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</a:t>
            </a:r>
            <a:r>
              <a:rPr lang="cs-CZ" dirty="0" err="1" smtClean="0"/>
              <a:t>Pict</a:t>
            </a:r>
            <a:r>
              <a:rPr lang="cs-CZ" dirty="0" smtClean="0"/>
              <a:t>. 1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Pict.2</a:t>
            </a:r>
            <a:endParaRPr lang="cs-CZ" dirty="0"/>
          </a:p>
        </p:txBody>
      </p:sp>
      <p:pic>
        <p:nvPicPr>
          <p:cNvPr id="2050" name="Picture 2" descr="C:\Users\Iva\Downloads\Alcazar_of_Toledo_-_Toledo,_Spain_-_Dec_20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412" y="2276872"/>
            <a:ext cx="2592288" cy="3228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va\Downloads\800px-ZimmerMT1230hel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82667"/>
            <a:ext cx="3627275" cy="2416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0385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3008313" cy="1162050"/>
          </a:xfrm>
        </p:spPr>
        <p:txBody>
          <a:bodyPr>
            <a:noAutofit/>
          </a:bodyPr>
          <a:lstStyle/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err="1" smtClean="0"/>
              <a:t>Documentary</a:t>
            </a:r>
            <a:r>
              <a:rPr lang="cs-CZ" sz="2400" dirty="0" smtClean="0"/>
              <a:t> </a:t>
            </a:r>
            <a:br>
              <a:rPr lang="cs-CZ" sz="2400" dirty="0" smtClean="0"/>
            </a:br>
            <a:r>
              <a:rPr lang="cs-CZ" sz="2400" dirty="0" err="1" smtClean="0"/>
              <a:t>Photography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</a:t>
            </a:r>
            <a:r>
              <a:rPr lang="cs-CZ" sz="2100" dirty="0" smtClean="0"/>
              <a:t>Pict.3</a:t>
            </a:r>
            <a:endParaRPr lang="cs-CZ" sz="21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400" dirty="0"/>
              <a:t> 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- </a:t>
            </a:r>
            <a:r>
              <a:rPr lang="cs-CZ" sz="2400" dirty="0" err="1" smtClean="0"/>
              <a:t>focuses</a:t>
            </a:r>
            <a:r>
              <a:rPr lang="cs-CZ" sz="2400" dirty="0" smtClean="0"/>
              <a:t> </a:t>
            </a:r>
            <a:r>
              <a:rPr lang="cs-CZ" sz="2400" dirty="0"/>
              <a:t>on </a:t>
            </a:r>
            <a:r>
              <a:rPr lang="cs-CZ" sz="2400" dirty="0" err="1"/>
              <a:t>life</a:t>
            </a:r>
            <a:r>
              <a:rPr lang="cs-CZ" sz="2400" dirty="0"/>
              <a:t>, and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happenings</a:t>
            </a:r>
            <a:r>
              <a:rPr lang="cs-CZ" sz="2400" dirty="0"/>
              <a:t> </a:t>
            </a:r>
            <a:r>
              <a:rPr lang="cs-CZ" sz="2400" dirty="0" err="1"/>
              <a:t>all</a:t>
            </a:r>
            <a:r>
              <a:rPr lang="cs-CZ" sz="2400" dirty="0"/>
              <a:t> </a:t>
            </a:r>
            <a:r>
              <a:rPr lang="cs-CZ" sz="2400" dirty="0" err="1"/>
              <a:t>over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 smtClean="0"/>
              <a:t>world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- </a:t>
            </a:r>
            <a:r>
              <a:rPr lang="cs-CZ" sz="2400" dirty="0" err="1" smtClean="0"/>
              <a:t>used</a:t>
            </a:r>
            <a:r>
              <a:rPr lang="cs-CZ" sz="2400" dirty="0" smtClean="0"/>
              <a:t> </a:t>
            </a:r>
            <a:r>
              <a:rPr lang="cs-CZ" sz="2400" dirty="0" err="1"/>
              <a:t>for</a:t>
            </a:r>
            <a:r>
              <a:rPr lang="cs-CZ" sz="2400" dirty="0"/>
              <a:t> </a:t>
            </a:r>
            <a:r>
              <a:rPr lang="cs-CZ" sz="2400" dirty="0" err="1"/>
              <a:t>anything</a:t>
            </a:r>
            <a:r>
              <a:rPr lang="cs-CZ" sz="2400" dirty="0"/>
              <a:t> </a:t>
            </a:r>
            <a:r>
              <a:rPr lang="cs-CZ" sz="2400" dirty="0" err="1"/>
              <a:t>from</a:t>
            </a:r>
            <a:r>
              <a:rPr lang="cs-CZ" sz="2400" dirty="0"/>
              <a:t> </a:t>
            </a:r>
            <a:r>
              <a:rPr lang="cs-CZ" sz="2400" dirty="0" err="1"/>
              <a:t>political</a:t>
            </a:r>
            <a:r>
              <a:rPr lang="cs-CZ" sz="2400" dirty="0"/>
              <a:t> to </a:t>
            </a:r>
            <a:r>
              <a:rPr lang="cs-CZ" sz="2400" dirty="0" err="1"/>
              <a:t>enviromental</a:t>
            </a:r>
            <a:r>
              <a:rPr lang="cs-CZ" sz="2400" dirty="0"/>
              <a:t> </a:t>
            </a:r>
            <a:r>
              <a:rPr lang="cs-CZ" sz="2400" dirty="0" err="1"/>
              <a:t>change</a:t>
            </a:r>
            <a:r>
              <a:rPr lang="cs-CZ" sz="2400" dirty="0"/>
              <a:t>.</a:t>
            </a:r>
          </a:p>
          <a:p>
            <a:endParaRPr lang="cs-CZ" dirty="0"/>
          </a:p>
        </p:txBody>
      </p:sp>
      <p:pic>
        <p:nvPicPr>
          <p:cNvPr id="3074" name="Picture 2" descr="C:\Users\Iva\Downloads\800px-Bangkok_mobile_kitch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132856"/>
            <a:ext cx="4962128" cy="3070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6880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Event</a:t>
            </a:r>
            <a:r>
              <a:rPr lang="cs-CZ" b="1" dirty="0" smtClean="0"/>
              <a:t> </a:t>
            </a:r>
            <a:r>
              <a:rPr lang="cs-CZ" b="1" dirty="0" err="1" smtClean="0"/>
              <a:t>Photography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- </a:t>
            </a:r>
            <a:r>
              <a:rPr lang="cs-CZ" dirty="0" err="1" smtClean="0"/>
              <a:t>speaks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itself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Pict.4 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Pict.5</a:t>
            </a:r>
            <a:endParaRPr lang="cs-CZ" dirty="0"/>
          </a:p>
        </p:txBody>
      </p:sp>
      <p:pic>
        <p:nvPicPr>
          <p:cNvPr id="4098" name="Picture 2" descr="C:\Users\Iva\Downloads\Ile-de-France_students_mass_2012-11-08_n3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336" y="2708920"/>
            <a:ext cx="3421522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Iva\Downloads\US_Navy_090611-F-1942W-237_Lt._Kelly_Lanning_and_his_new_wife,_Megan_O'Brien,_enjoy_a_pedi_cab_ride_following_their_wedding_ceremony_on_Military_Island_in_Times_Squar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086" y="2780928"/>
            <a:ext cx="390551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8529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err="1" smtClean="0"/>
              <a:t>Fashion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err="1" smtClean="0"/>
              <a:t>Photography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</a:t>
            </a:r>
            <a:r>
              <a:rPr lang="cs-CZ" sz="2000" dirty="0" smtClean="0"/>
              <a:t>Pict.6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000" b="1" dirty="0" smtClean="0"/>
              <a:t> - </a:t>
            </a:r>
            <a:r>
              <a:rPr lang="cs-CZ" sz="2000" b="1" dirty="0" err="1" smtClean="0"/>
              <a:t>involves</a:t>
            </a:r>
            <a:r>
              <a:rPr lang="cs-CZ" sz="2000" b="1" dirty="0" smtClean="0"/>
              <a:t> </a:t>
            </a:r>
            <a:r>
              <a:rPr lang="cs-CZ" sz="2000" b="1" dirty="0" err="1"/>
              <a:t>photographing</a:t>
            </a:r>
            <a:r>
              <a:rPr lang="cs-CZ" sz="2000" b="1" dirty="0"/>
              <a:t> </a:t>
            </a:r>
            <a:r>
              <a:rPr lang="cs-CZ" sz="2000" b="1" dirty="0" err="1"/>
              <a:t>people</a:t>
            </a:r>
            <a:r>
              <a:rPr lang="cs-CZ" sz="2000" b="1" dirty="0"/>
              <a:t> </a:t>
            </a:r>
            <a:r>
              <a:rPr lang="cs-CZ" sz="2000" b="1" dirty="0" err="1"/>
              <a:t>dressed</a:t>
            </a:r>
            <a:r>
              <a:rPr lang="cs-CZ" sz="2000" b="1" dirty="0"/>
              <a:t> in </a:t>
            </a:r>
            <a:r>
              <a:rPr lang="cs-CZ" sz="2000" b="1" dirty="0" err="1"/>
              <a:t>fashion</a:t>
            </a:r>
            <a:r>
              <a:rPr lang="cs-CZ" sz="2000" b="1" dirty="0"/>
              <a:t> </a:t>
            </a:r>
            <a:r>
              <a:rPr lang="cs-CZ" sz="2000" b="1" dirty="0" err="1" smtClean="0"/>
              <a:t>clothes</a:t>
            </a:r>
            <a:r>
              <a:rPr lang="cs-CZ" sz="2000" b="1" dirty="0" smtClean="0"/>
              <a:t>, </a:t>
            </a:r>
            <a:r>
              <a:rPr lang="cs-CZ" sz="2000" b="1" dirty="0" err="1"/>
              <a:t>perhaps</a:t>
            </a:r>
            <a:r>
              <a:rPr lang="cs-CZ" sz="2000" b="1" dirty="0"/>
              <a:t> </a:t>
            </a:r>
            <a:r>
              <a:rPr lang="cs-CZ" sz="2000" b="1" dirty="0" err="1"/>
              <a:t>for</a:t>
            </a:r>
            <a:r>
              <a:rPr lang="cs-CZ" sz="2000" b="1" dirty="0"/>
              <a:t> a </a:t>
            </a:r>
            <a:r>
              <a:rPr lang="cs-CZ" sz="2000" b="1" dirty="0" err="1"/>
              <a:t>website</a:t>
            </a:r>
            <a:r>
              <a:rPr lang="cs-CZ" sz="2000" b="1" dirty="0"/>
              <a:t>, a </a:t>
            </a:r>
            <a:r>
              <a:rPr lang="cs-CZ" sz="2000" b="1" dirty="0" err="1"/>
              <a:t>magazine</a:t>
            </a:r>
            <a:r>
              <a:rPr lang="cs-CZ" sz="2000" b="1" dirty="0"/>
              <a:t> </a:t>
            </a:r>
            <a:r>
              <a:rPr lang="cs-CZ" sz="2000" b="1" dirty="0" err="1"/>
              <a:t>or</a:t>
            </a:r>
            <a:r>
              <a:rPr lang="cs-CZ" sz="2000" b="1" dirty="0"/>
              <a:t> a TV </a:t>
            </a:r>
            <a:r>
              <a:rPr lang="cs-CZ" sz="2000" b="1" dirty="0" err="1"/>
              <a:t>commercial</a:t>
            </a:r>
            <a:r>
              <a:rPr lang="cs-CZ" sz="2000" b="1" dirty="0"/>
              <a:t>.</a:t>
            </a:r>
          </a:p>
          <a:p>
            <a:endParaRPr lang="cs-CZ" dirty="0"/>
          </a:p>
        </p:txBody>
      </p:sp>
      <p:pic>
        <p:nvPicPr>
          <p:cNvPr id="5122" name="Picture 2" descr="C:\Users\Iva\Downloads\Cathéri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769431"/>
            <a:ext cx="3178963" cy="4786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7281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Art Fine</a:t>
            </a:r>
            <a:br>
              <a:rPr lang="cs-CZ" sz="2800" dirty="0" smtClean="0"/>
            </a:br>
            <a:r>
              <a:rPr lang="cs-CZ" sz="2800" dirty="0" err="1" smtClean="0"/>
              <a:t>Photography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  <a:r>
              <a:rPr lang="cs-CZ" sz="2000" dirty="0" smtClean="0"/>
              <a:t>Pict.7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>
              <a:buFontTx/>
              <a:buChar char="-"/>
            </a:pPr>
            <a:endParaRPr lang="cs-CZ" sz="1800" dirty="0" smtClean="0"/>
          </a:p>
          <a:p>
            <a:pPr marL="285750" indent="-285750">
              <a:buFontTx/>
              <a:buChar char="-"/>
            </a:pPr>
            <a:endParaRPr lang="cs-CZ" sz="1800" dirty="0"/>
          </a:p>
          <a:p>
            <a:pPr marL="285750" indent="-285750">
              <a:buFontTx/>
              <a:buChar char="-"/>
            </a:pPr>
            <a:r>
              <a:rPr lang="cs-CZ" sz="1800" b="1" dirty="0" err="1"/>
              <a:t>c</a:t>
            </a:r>
            <a:r>
              <a:rPr lang="cs-CZ" sz="1800" b="1" dirty="0" err="1" smtClean="0"/>
              <a:t>onsiders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photography</a:t>
            </a:r>
            <a:r>
              <a:rPr lang="cs-CZ" sz="1800" b="1" dirty="0" smtClean="0"/>
              <a:t> </a:t>
            </a:r>
            <a:r>
              <a:rPr lang="cs-CZ" sz="1800" b="1" dirty="0"/>
              <a:t>as </a:t>
            </a:r>
            <a:r>
              <a:rPr lang="cs-CZ" sz="1800" b="1" dirty="0" err="1"/>
              <a:t>an</a:t>
            </a:r>
            <a:r>
              <a:rPr lang="cs-CZ" sz="1800" b="1" dirty="0"/>
              <a:t> art, and </a:t>
            </a:r>
            <a:r>
              <a:rPr lang="cs-CZ" sz="1800" b="1" dirty="0" err="1"/>
              <a:t>creates</a:t>
            </a:r>
            <a:r>
              <a:rPr lang="cs-CZ" sz="1800" b="1" dirty="0"/>
              <a:t> </a:t>
            </a:r>
            <a:r>
              <a:rPr lang="cs-CZ" sz="1800" b="1" dirty="0" err="1" smtClean="0"/>
              <a:t>abstract</a:t>
            </a:r>
            <a:r>
              <a:rPr lang="cs-CZ" sz="1800" b="1" dirty="0"/>
              <a:t> </a:t>
            </a:r>
            <a:r>
              <a:rPr lang="cs-CZ" sz="1800" b="1" dirty="0" smtClean="0"/>
              <a:t>and </a:t>
            </a:r>
            <a:r>
              <a:rPr lang="cs-CZ" sz="1800" b="1" dirty="0" err="1"/>
              <a:t>striking</a:t>
            </a:r>
            <a:r>
              <a:rPr lang="cs-CZ" sz="1800" b="1" dirty="0"/>
              <a:t> </a:t>
            </a:r>
            <a:r>
              <a:rPr lang="cs-CZ" sz="1800" b="1" dirty="0" err="1" smtClean="0"/>
              <a:t>images</a:t>
            </a:r>
            <a:endParaRPr lang="cs-CZ" sz="1800" b="1" dirty="0" smtClean="0"/>
          </a:p>
          <a:p>
            <a:pPr marL="285750" indent="-285750">
              <a:buFontTx/>
              <a:buChar char="-"/>
            </a:pPr>
            <a:endParaRPr lang="cs-CZ" sz="1800" b="1" dirty="0"/>
          </a:p>
          <a:p>
            <a:pPr marL="285750" indent="-285750">
              <a:buFontTx/>
              <a:buChar char="-"/>
            </a:pPr>
            <a:r>
              <a:rPr lang="cs-CZ" sz="1800" b="1" dirty="0" smtClean="0"/>
              <a:t> has </a:t>
            </a:r>
            <a:r>
              <a:rPr lang="cs-CZ" sz="1800" b="1" dirty="0"/>
              <a:t>had </a:t>
            </a:r>
            <a:r>
              <a:rPr lang="cs-CZ" sz="1800" b="1" dirty="0" err="1"/>
              <a:t>great</a:t>
            </a:r>
            <a:r>
              <a:rPr lang="cs-CZ" sz="1800" b="1" dirty="0"/>
              <a:t> </a:t>
            </a:r>
            <a:r>
              <a:rPr lang="cs-CZ" sz="1800" b="1" dirty="0" err="1"/>
              <a:t>difficulty</a:t>
            </a:r>
            <a:r>
              <a:rPr lang="cs-CZ" sz="1800" b="1" dirty="0"/>
              <a:t> </a:t>
            </a:r>
            <a:r>
              <a:rPr lang="cs-CZ" sz="1800" b="1" dirty="0" err="1"/>
              <a:t>finding</a:t>
            </a:r>
            <a:r>
              <a:rPr lang="cs-CZ" sz="1800" b="1" dirty="0"/>
              <a:t> </a:t>
            </a:r>
            <a:r>
              <a:rPr lang="cs-CZ" sz="1800" b="1" dirty="0" err="1"/>
              <a:t>its</a:t>
            </a:r>
            <a:r>
              <a:rPr lang="cs-CZ" sz="1800" b="1" dirty="0"/>
              <a:t> </a:t>
            </a:r>
            <a:r>
              <a:rPr lang="cs-CZ" sz="1800" b="1" dirty="0" err="1"/>
              <a:t>feet</a:t>
            </a:r>
            <a:r>
              <a:rPr lang="cs-CZ" sz="1800" b="1" dirty="0"/>
              <a:t> as a </a:t>
            </a:r>
            <a:r>
              <a:rPr lang="cs-CZ" sz="1800" b="1" dirty="0" err="1"/>
              <a:t>genre</a:t>
            </a:r>
            <a:r>
              <a:rPr lang="cs-CZ" sz="1800" b="1" dirty="0"/>
              <a:t> </a:t>
            </a:r>
            <a:r>
              <a:rPr lang="cs-CZ" sz="1800" b="1" dirty="0" err="1"/>
              <a:t>of</a:t>
            </a:r>
            <a:r>
              <a:rPr lang="cs-CZ" sz="1800" b="1" dirty="0"/>
              <a:t> </a:t>
            </a:r>
            <a:r>
              <a:rPr lang="cs-CZ" sz="1800" b="1" dirty="0" err="1"/>
              <a:t>its</a:t>
            </a:r>
            <a:r>
              <a:rPr lang="cs-CZ" sz="1800" b="1" dirty="0"/>
              <a:t> </a:t>
            </a:r>
            <a:r>
              <a:rPr lang="cs-CZ" sz="1800" b="1" dirty="0" err="1"/>
              <a:t>own</a:t>
            </a:r>
            <a:r>
              <a:rPr lang="cs-CZ" sz="1800" b="1" dirty="0"/>
              <a:t> </a:t>
            </a:r>
            <a:r>
              <a:rPr lang="cs-CZ" sz="1800" b="1" dirty="0" err="1"/>
              <a:t>because</a:t>
            </a:r>
            <a:r>
              <a:rPr lang="cs-CZ" sz="1800" b="1" dirty="0"/>
              <a:t> many </a:t>
            </a:r>
            <a:r>
              <a:rPr lang="cs-CZ" sz="1800" b="1" dirty="0" err="1"/>
              <a:t>people</a:t>
            </a:r>
            <a:r>
              <a:rPr lang="cs-CZ" sz="1800" b="1" dirty="0"/>
              <a:t> </a:t>
            </a:r>
            <a:r>
              <a:rPr lang="cs-CZ" sz="1800" b="1" dirty="0" err="1"/>
              <a:t>have</a:t>
            </a:r>
            <a:r>
              <a:rPr lang="cs-CZ" sz="1800" b="1" dirty="0"/>
              <a:t> </a:t>
            </a:r>
            <a:r>
              <a:rPr lang="cs-CZ" sz="1800" b="1" dirty="0" err="1"/>
              <a:t>doubted</a:t>
            </a:r>
            <a:r>
              <a:rPr lang="cs-CZ" sz="1800" b="1" dirty="0"/>
              <a:t> </a:t>
            </a:r>
            <a:r>
              <a:rPr lang="cs-CZ" sz="1800" b="1" dirty="0" err="1"/>
              <a:t>it</a:t>
            </a:r>
            <a:r>
              <a:rPr lang="cs-CZ" sz="1800" b="1" dirty="0"/>
              <a:t> </a:t>
            </a:r>
            <a:r>
              <a:rPr lang="cs-CZ" sz="1800" b="1" dirty="0" err="1"/>
              <a:t>can</a:t>
            </a:r>
            <a:r>
              <a:rPr lang="cs-CZ" sz="1800" b="1" dirty="0"/>
              <a:t> </a:t>
            </a:r>
            <a:r>
              <a:rPr lang="cs-CZ" sz="1800" b="1" dirty="0" err="1"/>
              <a:t>be</a:t>
            </a:r>
            <a:r>
              <a:rPr lang="cs-CZ" sz="1800" b="1" dirty="0"/>
              <a:t> </a:t>
            </a:r>
            <a:r>
              <a:rPr lang="cs-CZ" sz="1800" b="1" dirty="0" err="1"/>
              <a:t>called</a:t>
            </a:r>
            <a:r>
              <a:rPr lang="cs-CZ" sz="1800" b="1" dirty="0"/>
              <a:t> </a:t>
            </a:r>
            <a:r>
              <a:rPr lang="cs-CZ" sz="1800" b="1" dirty="0" err="1"/>
              <a:t>an</a:t>
            </a:r>
            <a:r>
              <a:rPr lang="cs-CZ" sz="1800" b="1" dirty="0"/>
              <a:t> art.</a:t>
            </a:r>
          </a:p>
          <a:p>
            <a:endParaRPr lang="cs-CZ" sz="1800" dirty="0"/>
          </a:p>
        </p:txBody>
      </p:sp>
      <p:pic>
        <p:nvPicPr>
          <p:cNvPr id="6146" name="Picture 2" descr="C:\Users\Iva\Downloads\595px-LA7_Firenze_di_Augusto_De_Luc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268760"/>
            <a:ext cx="4176464" cy="4204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9598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Pict.1. DILIFF</a:t>
            </a:r>
            <a:r>
              <a:rPr lang="cs-CZ" dirty="0"/>
              <a:t>. </a:t>
            </a:r>
            <a:r>
              <a:rPr lang="cs-CZ" i="1" dirty="0"/>
              <a:t>commons.wikimedia.org</a:t>
            </a:r>
            <a:r>
              <a:rPr lang="cs-CZ" dirty="0"/>
              <a:t> [online]. [cit. 16.3.2013]. Dostupný na WWW: </a:t>
            </a:r>
            <a:r>
              <a:rPr lang="cs-CZ" dirty="0">
                <a:hlinkClick r:id="rId2"/>
              </a:rPr>
              <a:t>http://commons.wikimedia.org/wiki/File:Alcazar_of_Toledo_-_Toledo,_Spain</a:t>
            </a:r>
            <a:r>
              <a:rPr lang="cs-CZ" dirty="0" smtClean="0">
                <a:hlinkClick r:id="rId2"/>
              </a:rPr>
              <a:t>_-_Dec_2006.jpg</a:t>
            </a:r>
            <a:endParaRPr lang="cs-CZ" dirty="0" smtClean="0"/>
          </a:p>
          <a:p>
            <a:r>
              <a:rPr lang="cs-CZ" dirty="0"/>
              <a:t>Pict.2</a:t>
            </a:r>
            <a:r>
              <a:rPr lang="cs-CZ" dirty="0" smtClean="0"/>
              <a:t>. </a:t>
            </a:r>
            <a:r>
              <a:rPr lang="cs-CZ" dirty="0"/>
              <a:t>MANN, Sandra. </a:t>
            </a:r>
            <a:r>
              <a:rPr lang="cs-CZ" i="1" dirty="0"/>
              <a:t>commons.wikimedia.org</a:t>
            </a:r>
            <a:r>
              <a:rPr lang="cs-CZ" dirty="0"/>
              <a:t> [online]. [cit. 16.3.2013].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commons.wikimedia.org/wiki/File:ZimmerMT1230hell.jpg</a:t>
            </a:r>
            <a:endParaRPr lang="cs-CZ" dirty="0" smtClean="0"/>
          </a:p>
          <a:p>
            <a:r>
              <a:rPr lang="cs-CZ" dirty="0"/>
              <a:t>Pict.3.TAKEAWAY. </a:t>
            </a:r>
            <a:r>
              <a:rPr lang="cs-CZ" i="1" dirty="0"/>
              <a:t>commons.wikimedia.org</a:t>
            </a:r>
            <a:r>
              <a:rPr lang="cs-CZ" dirty="0"/>
              <a:t> [online]. [cit. 16.3.2013].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commons.wikimedia.org/wiki/File:Bangkok_mobile_kitchen.jpg</a:t>
            </a:r>
            <a:endParaRPr lang="cs-CZ" dirty="0" smtClean="0"/>
          </a:p>
          <a:p>
            <a:r>
              <a:rPr lang="cs-CZ" dirty="0"/>
              <a:t>Pict.4</a:t>
            </a:r>
            <a:r>
              <a:rPr lang="cs-CZ" dirty="0" smtClean="0"/>
              <a:t>. NGUYEN</a:t>
            </a:r>
            <a:r>
              <a:rPr lang="cs-CZ" dirty="0"/>
              <a:t>, Marie-Lan. </a:t>
            </a:r>
            <a:r>
              <a:rPr lang="cs-CZ" i="1" dirty="0"/>
              <a:t>commons.wikimedia.org</a:t>
            </a:r>
            <a:r>
              <a:rPr lang="cs-CZ" dirty="0"/>
              <a:t> [online]. [cit. 16.3.2013].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commons.wikimedia.org/wiki/File:Ile-de-France_students_mass_2012-11-08_n33.jpg</a:t>
            </a:r>
            <a:endParaRPr lang="cs-CZ" dirty="0" smtClean="0"/>
          </a:p>
          <a:p>
            <a:r>
              <a:rPr lang="cs-CZ" dirty="0"/>
              <a:t>Pict.5</a:t>
            </a:r>
            <a:r>
              <a:rPr lang="cs-CZ" dirty="0" smtClean="0"/>
              <a:t>. WEBB</a:t>
            </a:r>
            <a:r>
              <a:rPr lang="cs-CZ" dirty="0"/>
              <a:t>, Angela. </a:t>
            </a:r>
            <a:r>
              <a:rPr lang="cs-CZ" i="1" dirty="0"/>
              <a:t>commons.wikimedia.org</a:t>
            </a:r>
            <a:r>
              <a:rPr lang="cs-CZ" dirty="0"/>
              <a:t> [online]. [cit. 16.3.2013]. Dostupný na WWW: </a:t>
            </a:r>
            <a:r>
              <a:rPr lang="cs-CZ" dirty="0">
                <a:hlinkClick r:id="rId6"/>
              </a:rPr>
              <a:t>http://commons.wikimedia.org/wiki/File:US_Navy_090611-F-1942W-237_Lt._Kelly_Lanning_and_his_new_wife,_Megan_O%27Brien,_</a:t>
            </a:r>
            <a:r>
              <a:rPr lang="cs-CZ" dirty="0" smtClean="0">
                <a:hlinkClick r:id="rId6"/>
              </a:rPr>
              <a:t>enjoy_a_pedi_cab_ride_following_their_wedding_ceremony_on_Military_Island_in_Times_Square.jpg</a:t>
            </a:r>
            <a:endParaRPr lang="cs-CZ" dirty="0" smtClean="0"/>
          </a:p>
          <a:p>
            <a:r>
              <a:rPr lang="cs-CZ" dirty="0"/>
              <a:t>Pict.6</a:t>
            </a:r>
            <a:r>
              <a:rPr lang="cs-CZ" dirty="0" smtClean="0"/>
              <a:t>. </a:t>
            </a:r>
            <a:r>
              <a:rPr lang="cs-CZ" dirty="0"/>
              <a:t>MAMACOSWIN. </a:t>
            </a:r>
            <a:r>
              <a:rPr lang="cs-CZ" i="1" dirty="0"/>
              <a:t>commons.wikimedia.org</a:t>
            </a:r>
            <a:r>
              <a:rPr lang="cs-CZ" dirty="0"/>
              <a:t> [online]. [cit. 16.3.2013].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commons.wikimedia.org/wiki/File:Cath%C3%A9rine.jpg</a:t>
            </a:r>
            <a:endParaRPr lang="cs-CZ" dirty="0" smtClean="0"/>
          </a:p>
          <a:p>
            <a:r>
              <a:rPr lang="cs-CZ" dirty="0"/>
              <a:t>Pict.7</a:t>
            </a:r>
            <a:r>
              <a:rPr lang="cs-CZ" dirty="0" smtClean="0"/>
              <a:t>. </a:t>
            </a:r>
            <a:r>
              <a:rPr lang="cs-CZ" dirty="0"/>
              <a:t>DE LUCA, Augusto. </a:t>
            </a:r>
            <a:r>
              <a:rPr lang="cs-CZ" i="1" dirty="0"/>
              <a:t>commons.wikimedia.org</a:t>
            </a:r>
            <a:r>
              <a:rPr lang="cs-CZ" dirty="0"/>
              <a:t> [online]. [cit. 16.3.2013].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commons.wikimedia.org/wiki/File:LA7_Firenze_di_Augusto_De_Luca.jpg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9811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/>
              <a:t>UNKNOWN. </a:t>
            </a:r>
            <a:r>
              <a:rPr lang="en-US" sz="1800" i="1" dirty="0"/>
              <a:t>Genres of Photography – What are the different types?</a:t>
            </a:r>
            <a:r>
              <a:rPr lang="en-US" sz="1800" dirty="0"/>
              <a:t> [online]. [cit. 16.3.2013]. </a:t>
            </a:r>
            <a:r>
              <a:rPr lang="en-US" sz="1800" dirty="0" err="1"/>
              <a:t>Dostupný</a:t>
            </a:r>
            <a:r>
              <a:rPr lang="en-US" sz="1800" dirty="0"/>
              <a:t> </a:t>
            </a:r>
            <a:r>
              <a:rPr lang="en-US" sz="1800" dirty="0" err="1"/>
              <a:t>na</a:t>
            </a:r>
            <a:r>
              <a:rPr lang="en-US" sz="1800" dirty="0"/>
              <a:t> WWW: </a:t>
            </a:r>
            <a:r>
              <a:rPr lang="en-US" sz="1800" dirty="0">
                <a:hlinkClick r:id="rId2"/>
              </a:rPr>
              <a:t>http://</a:t>
            </a:r>
            <a:r>
              <a:rPr lang="en-US" sz="1800" dirty="0" smtClean="0">
                <a:hlinkClick r:id="rId2"/>
              </a:rPr>
              <a:t>www.txstockphotos.com/blog/genres-of-photography-what-are-the-different-types</a:t>
            </a:r>
            <a:endParaRPr lang="cs-CZ" sz="1800" dirty="0" smtClean="0"/>
          </a:p>
          <a:p>
            <a:endParaRPr lang="cs-CZ" sz="1800" dirty="0"/>
          </a:p>
        </p:txBody>
      </p:sp>
      <p:pic>
        <p:nvPicPr>
          <p:cNvPr id="6" name="Picture 2" descr="http://www.kr-karlovarsky.cz/NR/rdonlyres/55A062E8-6A73-480F-A23D-6CE5B15DF1A2/0/logo_cb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29200"/>
            <a:ext cx="4034790" cy="890270"/>
          </a:xfrm>
          <a:prstGeom prst="rect">
            <a:avLst/>
          </a:prstGeom>
          <a:noFill/>
          <a:ex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437112"/>
            <a:ext cx="5759450" cy="185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6630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223</Words>
  <Application>Microsoft Office PowerPoint</Application>
  <PresentationFormat>Předvádění na obrazovce (4:3)</PresentationFormat>
  <Paragraphs>136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Kinds of Photography – 1st part</vt:lpstr>
      <vt:lpstr>Kinds of Photography</vt:lpstr>
      <vt:lpstr>Photography</vt:lpstr>
      <vt:lpstr> Architectural Photography </vt:lpstr>
      <vt:lpstr>      Documentary  Photography </vt:lpstr>
      <vt:lpstr>Event Photography</vt:lpstr>
      <vt:lpstr>Fashion Photography </vt:lpstr>
      <vt:lpstr>Art Fine Photography</vt:lpstr>
      <vt:lpstr>Použité obrázky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</dc:creator>
  <cp:lastModifiedBy>Iva</cp:lastModifiedBy>
  <cp:revision>20</cp:revision>
  <dcterms:created xsi:type="dcterms:W3CDTF">2013-03-12T19:48:08Z</dcterms:created>
  <dcterms:modified xsi:type="dcterms:W3CDTF">2013-10-29T18:27:01Z</dcterms:modified>
</cp:coreProperties>
</file>