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4" r:id="rId9"/>
    <p:sldId id="266" r:id="rId10"/>
    <p:sldId id="267" r:id="rId11"/>
    <p:sldId id="270" r:id="rId12"/>
    <p:sldId id="271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76F4D-5032-4EC8-BC05-AA2B9AB60153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242B5-CCEF-4B2E-9F55-C53E5CC07B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595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242B5-CCEF-4B2E-9F55-C53E5CC07B1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04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12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062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391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2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964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77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173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12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575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53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230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8EB71-298C-4A93-87D3-64040E635557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D1522-80DA-4593-9701-3ED859D766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15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2006_Mac_Limited_Edition_Patternmaker_POWDER" TargetMode="External"/><Relationship Id="rId7" Type="http://schemas.openxmlformats.org/officeDocument/2006/relationships/image" Target="../media/image1.jpeg"/><Relationship Id="rId2" Type="http://schemas.openxmlformats.org/officeDocument/2006/relationships/hyperlink" Target="http://commons.wikimedia.org/wiki/File:Cosmetic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Prestige_Cosmetics.jpg" TargetMode="External"/><Relationship Id="rId5" Type="http://schemas.openxmlformats.org/officeDocument/2006/relationships/hyperlink" Target="http://commons.wikimedia.org/wiki/File:Eyeshadow_looking_down.jpg" TargetMode="External"/><Relationship Id="rId4" Type="http://schemas.openxmlformats.org/officeDocument/2006/relationships/hyperlink" Target="http://commons.wikimedia.org/wiki/File:Eye_liner.jpg2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Make up </a:t>
            </a:r>
            <a:r>
              <a:rPr lang="cs-CZ" sz="3200" dirty="0" err="1" smtClean="0"/>
              <a:t>essentials</a:t>
            </a:r>
            <a:r>
              <a:rPr lang="cs-CZ" sz="3200" dirty="0" smtClean="0"/>
              <a:t> and </a:t>
            </a:r>
            <a:r>
              <a:rPr lang="cs-CZ" sz="3200" dirty="0" err="1" smtClean="0"/>
              <a:t>tools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6948390"/>
              </p:ext>
            </p:extLst>
          </p:nvPr>
        </p:nvGraphicFramePr>
        <p:xfrm>
          <a:off x="1492250" y="1905476"/>
          <a:ext cx="6159500" cy="3875786"/>
        </p:xfrm>
        <a:graphic>
          <a:graphicData uri="http://schemas.openxmlformats.org/drawingml/2006/table">
            <a:tbl>
              <a:tblPr firstRow="1"/>
              <a:tblGrid>
                <a:gridCol w="1397000"/>
                <a:gridCol w="4762500"/>
              </a:tblGrid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CZ.1.07/1.5.00/34.0479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VY_32_INOVACE_IVA_DVORAKOVA_</a:t>
                      </a:r>
                      <a:r>
                        <a:rPr lang="cs-CZ" sz="1100" kern="1200" cap="all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Makeup_essentials_and_Tools_05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 služeb, obchodu a gastronomie Hradec Králové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Třetí, čtvrtý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Anglický jazyk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Kosmetické služby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okruh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Odborná  terminologie k oboru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Makeup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essentials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and </a:t>
                      </a:r>
                      <a:r>
                        <a:rPr lang="cs-CZ" sz="11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tools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Iva Dvořáková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Vytvořeno dne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22.3.2013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6769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kern="120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Metodický popis (anotace)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seznamuje 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 n</a:t>
                      </a: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ovou </a:t>
                      </a:r>
                      <a:r>
                        <a:rPr lang="cs-CZ" sz="11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slovní zásobou </a:t>
                      </a: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týkající se  líčidel a pomůcek,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kterými se nanáší</a:t>
                      </a:r>
                      <a:r>
                        <a:rPr lang="cs-CZ" sz="11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100" kern="12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Je vytvořena v programu PowerPoint.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605" y="5805264"/>
            <a:ext cx="4034790" cy="89027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19721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Make up </a:t>
            </a:r>
            <a:r>
              <a:rPr lang="cs-CZ" b="1" dirty="0" err="1" smtClean="0"/>
              <a:t>essentials</a:t>
            </a:r>
            <a:r>
              <a:rPr lang="cs-CZ" b="1" dirty="0" smtClean="0"/>
              <a:t> and </a:t>
            </a:r>
            <a:r>
              <a:rPr lang="cs-CZ" b="1" dirty="0" err="1" smtClean="0"/>
              <a:t>tools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</a:t>
            </a:r>
            <a:r>
              <a:rPr lang="cs-CZ" sz="2000" dirty="0" smtClean="0"/>
              <a:t>Pict.1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800"/>
            <a:ext cx="5114214" cy="3715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99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/>
              <a:t>Make up </a:t>
            </a:r>
            <a:r>
              <a:rPr lang="cs-CZ" sz="4000" b="1" dirty="0" err="1" smtClean="0"/>
              <a:t>essentials</a:t>
            </a:r>
            <a:r>
              <a:rPr lang="cs-CZ" sz="4000" b="1" dirty="0" smtClean="0"/>
              <a:t> </a:t>
            </a:r>
            <a:r>
              <a:rPr lang="cs-CZ" b="1" dirty="0" smtClean="0"/>
              <a:t>and </a:t>
            </a:r>
            <a:r>
              <a:rPr lang="cs-CZ" b="1" dirty="0" err="1" smtClean="0"/>
              <a:t>tools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Essentials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products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which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emphasize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natural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beauty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your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face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or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hide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skin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imperfections</a:t>
            </a: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 </a:t>
            </a:r>
            <a:r>
              <a:rPr lang="cs-CZ" sz="3600" b="1" dirty="0" err="1" smtClean="0"/>
              <a:t>Tools</a:t>
            </a:r>
            <a:endParaRPr lang="cs-CZ" sz="3600" b="1" dirty="0" smtClean="0"/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things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you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use to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put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makeup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on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4814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Essentials </a:t>
            </a:r>
            <a:r>
              <a:rPr lang="cs-CZ" b="1" dirty="0" err="1" smtClean="0"/>
              <a:t>for</a:t>
            </a:r>
            <a:r>
              <a:rPr lang="cs-CZ" b="1" dirty="0" smtClean="0"/>
              <a:t> skin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PRIMER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acts </a:t>
            </a:r>
            <a:r>
              <a:rPr lang="en-US" dirty="0"/>
              <a:t>as a base for your </a:t>
            </a:r>
            <a:r>
              <a:rPr lang="en-US" dirty="0" smtClean="0"/>
              <a:t>makeup</a:t>
            </a:r>
            <a:endParaRPr lang="cs-CZ" dirty="0" smtClean="0"/>
          </a:p>
          <a:p>
            <a:r>
              <a:rPr lang="en-US" dirty="0"/>
              <a:t> helps your makeup </a:t>
            </a:r>
            <a:r>
              <a:rPr lang="cs-CZ" dirty="0" smtClean="0"/>
              <a:t>to </a:t>
            </a:r>
            <a:r>
              <a:rPr lang="en-US" dirty="0" smtClean="0"/>
              <a:t>stay </a:t>
            </a:r>
            <a:r>
              <a:rPr lang="en-US" dirty="0"/>
              <a:t>on longer throughout the </a:t>
            </a:r>
            <a:r>
              <a:rPr lang="en-US" dirty="0" smtClean="0"/>
              <a:t>day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pread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fingers</a:t>
            </a:r>
            <a:r>
              <a:rPr lang="cs-CZ" dirty="0" smtClean="0"/>
              <a:t> 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FOUNDATION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liquid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cream</a:t>
            </a:r>
            <a:r>
              <a:rPr lang="cs-CZ" dirty="0" smtClean="0"/>
              <a:t> </a:t>
            </a:r>
            <a:r>
              <a:rPr lang="cs-CZ" dirty="0" err="1" smtClean="0"/>
              <a:t>that</a:t>
            </a:r>
            <a:r>
              <a:rPr lang="cs-CZ" dirty="0" smtClean="0"/>
              <a:t> </a:t>
            </a:r>
            <a:r>
              <a:rPr lang="cs-CZ" dirty="0" err="1" smtClean="0"/>
              <a:t>matches</a:t>
            </a:r>
            <a:r>
              <a:rPr lang="cs-CZ" dirty="0" smtClean="0"/>
              <a:t> a </a:t>
            </a:r>
            <a:r>
              <a:rPr lang="cs-CZ" dirty="0" err="1" smtClean="0"/>
              <a:t>person´s</a:t>
            </a:r>
            <a:r>
              <a:rPr lang="cs-CZ" dirty="0" smtClean="0"/>
              <a:t> skin tone</a:t>
            </a:r>
          </a:p>
          <a:p>
            <a:r>
              <a:rPr lang="cs-CZ" dirty="0" err="1" smtClean="0"/>
              <a:t>exists</a:t>
            </a:r>
            <a:r>
              <a:rPr lang="cs-CZ" dirty="0" smtClean="0"/>
              <a:t> in a lot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shades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imroves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complexion</a:t>
            </a:r>
            <a:endParaRPr lang="cs-CZ" dirty="0" smtClean="0"/>
          </a:p>
          <a:p>
            <a:r>
              <a:rPr lang="cs-CZ" dirty="0" err="1" smtClean="0"/>
              <a:t>covers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dark</a:t>
            </a:r>
            <a:r>
              <a:rPr lang="cs-CZ" dirty="0" smtClean="0"/>
              <a:t> </a:t>
            </a:r>
            <a:r>
              <a:rPr lang="cs-CZ" dirty="0" err="1" smtClean="0"/>
              <a:t>spots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en-US" dirty="0" smtClean="0"/>
              <a:t>acne marks or blemishes, or any redness in </a:t>
            </a:r>
            <a:r>
              <a:rPr lang="cs-CZ" dirty="0" err="1" smtClean="0"/>
              <a:t>your</a:t>
            </a:r>
            <a:r>
              <a:rPr lang="en-US" dirty="0" smtClean="0"/>
              <a:t> skin</a:t>
            </a:r>
            <a:endParaRPr lang="cs-CZ" dirty="0" smtClean="0"/>
          </a:p>
          <a:p>
            <a:r>
              <a:rPr lang="cs-CZ" dirty="0" err="1" smtClean="0"/>
              <a:t>instead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en-US" dirty="0" smtClean="0"/>
              <a:t>tinted</a:t>
            </a:r>
            <a:r>
              <a:rPr lang="en-US" dirty="0"/>
              <a:t> moisturizer or tinted sunscreen</a:t>
            </a:r>
            <a:endParaRPr lang="cs-CZ" dirty="0" smtClean="0"/>
          </a:p>
          <a:p>
            <a:r>
              <a:rPr lang="cs-CZ" dirty="0" err="1" smtClean="0"/>
              <a:t>spread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fingers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a </a:t>
            </a:r>
            <a:r>
              <a:rPr lang="cs-CZ" dirty="0" err="1" smtClean="0"/>
              <a:t>sponge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481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CONCEALER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stronger</a:t>
            </a:r>
            <a:r>
              <a:rPr lang="cs-CZ" dirty="0" smtClean="0"/>
              <a:t> </a:t>
            </a:r>
            <a:r>
              <a:rPr lang="cs-CZ" dirty="0" err="1"/>
              <a:t>coverage</a:t>
            </a:r>
            <a:r>
              <a:rPr lang="cs-CZ" dirty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endParaRPr lang="cs-CZ" dirty="0" smtClean="0"/>
          </a:p>
          <a:p>
            <a:r>
              <a:rPr lang="en-US" dirty="0"/>
              <a:t>used to cover up the dark</a:t>
            </a:r>
            <a:r>
              <a:rPr lang="en-US" b="1" dirty="0"/>
              <a:t> </a:t>
            </a:r>
            <a:r>
              <a:rPr lang="cs-CZ" b="1" dirty="0" err="1" smtClean="0"/>
              <a:t>under-eye</a:t>
            </a:r>
            <a:r>
              <a:rPr lang="cs-CZ" b="1" dirty="0" smtClean="0"/>
              <a:t> </a:t>
            </a:r>
            <a:r>
              <a:rPr lang="en-US" b="1" dirty="0" smtClean="0"/>
              <a:t>circles</a:t>
            </a:r>
            <a:r>
              <a:rPr lang="cs-CZ" b="1" dirty="0" smtClean="0"/>
              <a:t> </a:t>
            </a:r>
            <a:r>
              <a:rPr lang="cs-CZ" dirty="0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acne</a:t>
            </a:r>
            <a:endParaRPr lang="cs-CZ" b="1" dirty="0" smtClean="0"/>
          </a:p>
          <a:p>
            <a:r>
              <a:rPr lang="cs-CZ" dirty="0" err="1" smtClean="0"/>
              <a:t>dabbed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spread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a </a:t>
            </a:r>
            <a:r>
              <a:rPr lang="cs-CZ" dirty="0" err="1" smtClean="0"/>
              <a:t>finger</a:t>
            </a:r>
            <a:r>
              <a:rPr lang="en-US" dirty="0"/>
              <a:t> 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POWDER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err="1"/>
              <a:t>u</a:t>
            </a:r>
            <a:r>
              <a:rPr lang="cs-CZ" dirty="0" err="1" smtClean="0"/>
              <a:t>sed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getting</a:t>
            </a:r>
            <a:r>
              <a:rPr lang="cs-CZ" dirty="0" smtClean="0"/>
              <a:t> </a:t>
            </a:r>
            <a:r>
              <a:rPr lang="cs-CZ" dirty="0" err="1"/>
              <a:t>rid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shine</a:t>
            </a:r>
            <a:endParaRPr lang="cs-CZ" dirty="0" smtClean="0"/>
          </a:p>
          <a:p>
            <a:r>
              <a:rPr lang="cs-CZ" b="1" dirty="0"/>
              <a:t>2</a:t>
            </a:r>
            <a:r>
              <a:rPr lang="cs-CZ" b="1" dirty="0" smtClean="0"/>
              <a:t> </a:t>
            </a:r>
            <a:r>
              <a:rPr lang="cs-CZ" b="1" dirty="0" err="1" smtClean="0"/>
              <a:t>types</a:t>
            </a:r>
            <a:r>
              <a:rPr lang="cs-CZ" b="1" dirty="0" smtClean="0"/>
              <a:t>:</a:t>
            </a:r>
          </a:p>
          <a:p>
            <a:r>
              <a:rPr lang="cs-CZ" dirty="0">
                <a:solidFill>
                  <a:srgbClr val="0070C0"/>
                </a:solidFill>
              </a:rPr>
              <a:t>c</a:t>
            </a:r>
            <a:r>
              <a:rPr lang="en-US" dirty="0" err="1" smtClean="0">
                <a:solidFill>
                  <a:srgbClr val="0070C0"/>
                </a:solidFill>
              </a:rPr>
              <a:t>ompact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powder</a:t>
            </a:r>
            <a:r>
              <a:rPr lang="cs-CZ" dirty="0" smtClean="0">
                <a:solidFill>
                  <a:srgbClr val="0070C0"/>
                </a:solidFill>
              </a:rPr>
              <a:t>  </a:t>
            </a:r>
            <a:r>
              <a:rPr lang="cs-CZ" dirty="0" smtClean="0"/>
              <a:t>- </a:t>
            </a:r>
            <a:r>
              <a:rPr lang="cs-CZ" dirty="0" err="1" smtClean="0"/>
              <a:t>pressed</a:t>
            </a:r>
            <a:r>
              <a:rPr lang="cs-CZ" dirty="0" smtClean="0"/>
              <a:t> </a:t>
            </a:r>
            <a:r>
              <a:rPr lang="cs-CZ" dirty="0" err="1" smtClean="0"/>
              <a:t>powder</a:t>
            </a:r>
            <a:r>
              <a:rPr lang="cs-CZ" dirty="0" smtClean="0"/>
              <a:t> in a </a:t>
            </a:r>
            <a:r>
              <a:rPr lang="cs-CZ" dirty="0" err="1" smtClean="0"/>
              <a:t>small</a:t>
            </a:r>
            <a:r>
              <a:rPr lang="cs-CZ" dirty="0" smtClean="0"/>
              <a:t> case </a:t>
            </a:r>
            <a:r>
              <a:rPr lang="cs-CZ" dirty="0" err="1" smtClean="0"/>
              <a:t>with</a:t>
            </a:r>
            <a:r>
              <a:rPr lang="en-US" dirty="0"/>
              <a:t> a powder </a:t>
            </a:r>
            <a:r>
              <a:rPr lang="en-US" dirty="0" smtClean="0"/>
              <a:t>puff</a:t>
            </a:r>
            <a:endParaRPr lang="cs-CZ" dirty="0" smtClean="0"/>
          </a:p>
          <a:p>
            <a:r>
              <a:rPr lang="cs-CZ" dirty="0" err="1">
                <a:solidFill>
                  <a:srgbClr val="0070C0"/>
                </a:solidFill>
              </a:rPr>
              <a:t>l</a:t>
            </a:r>
            <a:r>
              <a:rPr lang="cs-CZ" dirty="0" err="1" smtClean="0">
                <a:solidFill>
                  <a:srgbClr val="0070C0"/>
                </a:solidFill>
              </a:rPr>
              <a:t>oose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powder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– </a:t>
            </a:r>
            <a:r>
              <a:rPr lang="cs-CZ" dirty="0" err="1" smtClean="0"/>
              <a:t>applied</a:t>
            </a:r>
            <a:r>
              <a:rPr lang="cs-CZ" dirty="0" smtClean="0"/>
              <a:t> by a </a:t>
            </a:r>
            <a:r>
              <a:rPr lang="cs-CZ" dirty="0" err="1" smtClean="0"/>
              <a:t>brush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64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BRONZER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give</a:t>
            </a:r>
            <a:r>
              <a:rPr lang="cs-CZ" dirty="0" smtClean="0"/>
              <a:t>s</a:t>
            </a:r>
            <a:r>
              <a:rPr lang="en-US" dirty="0" smtClean="0"/>
              <a:t> </a:t>
            </a:r>
            <a:r>
              <a:rPr lang="en-US" dirty="0"/>
              <a:t>your face a sun-kissed </a:t>
            </a:r>
            <a:r>
              <a:rPr lang="en-US" dirty="0" smtClean="0"/>
              <a:t>look</a:t>
            </a:r>
            <a:endParaRPr lang="cs-CZ" dirty="0"/>
          </a:p>
          <a:p>
            <a:r>
              <a:rPr lang="cs-CZ" dirty="0" err="1" smtClean="0"/>
              <a:t>contours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/>
              <a:t>face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BLUSH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applied</a:t>
            </a:r>
            <a:r>
              <a:rPr lang="cs-CZ" dirty="0" smtClean="0"/>
              <a:t> to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cheekbones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   Pict.2</a:t>
            </a:r>
            <a:endParaRPr lang="cs-CZ" sz="2000" dirty="0"/>
          </a:p>
        </p:txBody>
      </p:sp>
      <p:pic>
        <p:nvPicPr>
          <p:cNvPr id="6146" name="Picture 2" descr="C:\Users\Iva\Downloads\2006_Mac_Limited_Edition_Patternmaker_POWDER_BLUS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3284984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66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err="1" smtClean="0"/>
              <a:t>Parts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eyes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Eyebrow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Brow</a:t>
            </a:r>
            <a:r>
              <a:rPr lang="cs-CZ" dirty="0" smtClean="0"/>
              <a:t> bone</a:t>
            </a:r>
          </a:p>
          <a:p>
            <a:r>
              <a:rPr lang="cs-CZ" dirty="0" err="1" smtClean="0"/>
              <a:t>Eyelid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Crease</a:t>
            </a:r>
            <a:r>
              <a:rPr lang="cs-CZ" dirty="0" smtClean="0"/>
              <a:t> - záhyb</a:t>
            </a:r>
          </a:p>
          <a:p>
            <a:r>
              <a:rPr lang="cs-CZ" dirty="0" err="1" smtClean="0"/>
              <a:t>Eyelashes</a:t>
            </a:r>
            <a:endParaRPr lang="cs-CZ" dirty="0" smtClean="0"/>
          </a:p>
          <a:p>
            <a:r>
              <a:rPr lang="cs-CZ" dirty="0" err="1" smtClean="0"/>
              <a:t>Lash</a:t>
            </a:r>
            <a:r>
              <a:rPr lang="cs-CZ" dirty="0" smtClean="0"/>
              <a:t> line </a:t>
            </a:r>
          </a:p>
          <a:p>
            <a:r>
              <a:rPr lang="cs-CZ" dirty="0" err="1" smtClean="0"/>
              <a:t>Eye</a:t>
            </a:r>
            <a:r>
              <a:rPr lang="cs-CZ" dirty="0" smtClean="0"/>
              <a:t> </a:t>
            </a:r>
            <a:r>
              <a:rPr lang="cs-CZ" dirty="0" err="1" smtClean="0"/>
              <a:t>duct</a:t>
            </a:r>
            <a:r>
              <a:rPr lang="cs-CZ" dirty="0" smtClean="0"/>
              <a:t>-vnitřní koutek oka         </a:t>
            </a:r>
            <a:r>
              <a:rPr lang="cs-CZ" sz="2000" dirty="0" smtClean="0"/>
              <a:t>pict.3</a:t>
            </a:r>
          </a:p>
          <a:p>
            <a:r>
              <a:rPr lang="cs-CZ" dirty="0" err="1" smtClean="0"/>
              <a:t>Waterline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Iva\Downloads\Eye_li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354734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63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EYEBROWS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luck</a:t>
            </a:r>
            <a:r>
              <a:rPr lang="cs-CZ" dirty="0" smtClean="0"/>
              <a:t> a </a:t>
            </a:r>
            <a:r>
              <a:rPr lang="cs-CZ" dirty="0" err="1" smtClean="0"/>
              <a:t>shape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tweezers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ontour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eye</a:t>
            </a:r>
            <a:r>
              <a:rPr lang="cs-CZ" dirty="0" smtClean="0"/>
              <a:t> </a:t>
            </a:r>
            <a:r>
              <a:rPr lang="cs-CZ" dirty="0" err="1" smtClean="0"/>
              <a:t>liner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hape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a </a:t>
            </a:r>
            <a:r>
              <a:rPr lang="cs-CZ" dirty="0" err="1" smtClean="0"/>
              <a:t>brow</a:t>
            </a:r>
            <a:r>
              <a:rPr lang="cs-CZ" dirty="0" smtClean="0"/>
              <a:t> </a:t>
            </a:r>
            <a:r>
              <a:rPr lang="cs-CZ" dirty="0" err="1" smtClean="0"/>
              <a:t>brush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000" dirty="0" smtClean="0"/>
              <a:t>                               Pict.4</a:t>
            </a:r>
            <a:endParaRPr lang="cs-CZ" sz="20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EYE SHADOWS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 cream eye </a:t>
            </a:r>
            <a:r>
              <a:rPr lang="en-US" dirty="0" smtClean="0"/>
              <a:t>shadow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en-US" dirty="0"/>
              <a:t>gel eye </a:t>
            </a:r>
            <a:r>
              <a:rPr lang="en-US" dirty="0" smtClean="0"/>
              <a:t>shadow</a:t>
            </a:r>
            <a:endParaRPr lang="cs-CZ" dirty="0"/>
          </a:p>
          <a:p>
            <a:r>
              <a:rPr lang="en-US" dirty="0" smtClean="0"/>
              <a:t> powder</a:t>
            </a:r>
            <a:r>
              <a:rPr lang="cs-CZ" dirty="0" smtClean="0"/>
              <a:t> </a:t>
            </a:r>
            <a:r>
              <a:rPr lang="cs-CZ" dirty="0" err="1" smtClean="0"/>
              <a:t>shadow</a:t>
            </a:r>
            <a:endParaRPr lang="cs-CZ" dirty="0" smtClean="0"/>
          </a:p>
          <a:p>
            <a:r>
              <a:rPr lang="cs-CZ" dirty="0" err="1"/>
              <a:t>h</a:t>
            </a:r>
            <a:r>
              <a:rPr lang="cs-CZ" dirty="0" err="1" smtClean="0"/>
              <a:t>undreds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different</a:t>
            </a:r>
            <a:r>
              <a:rPr lang="cs-CZ" dirty="0" smtClean="0"/>
              <a:t> </a:t>
            </a:r>
            <a:r>
              <a:rPr lang="cs-CZ" dirty="0" err="1" smtClean="0"/>
              <a:t>colours</a:t>
            </a:r>
            <a:r>
              <a:rPr lang="cs-CZ" dirty="0" smtClean="0"/>
              <a:t> and </a:t>
            </a:r>
            <a:r>
              <a:rPr lang="cs-CZ" dirty="0" err="1" smtClean="0"/>
              <a:t>shades</a:t>
            </a:r>
            <a:endParaRPr lang="cs-CZ" dirty="0" smtClean="0"/>
          </a:p>
          <a:p>
            <a:r>
              <a:rPr lang="cs-CZ" dirty="0" err="1"/>
              <a:t>a</a:t>
            </a:r>
            <a:r>
              <a:rPr lang="cs-CZ" dirty="0" err="1" smtClean="0"/>
              <a:t>pplied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applicator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shader</a:t>
            </a:r>
            <a:r>
              <a:rPr lang="cs-CZ" dirty="0" smtClean="0"/>
              <a:t> </a:t>
            </a:r>
            <a:r>
              <a:rPr lang="cs-CZ" dirty="0" err="1" smtClean="0"/>
              <a:t>brush</a:t>
            </a:r>
            <a:endParaRPr lang="cs-CZ" dirty="0"/>
          </a:p>
        </p:txBody>
      </p:sp>
      <p:pic>
        <p:nvPicPr>
          <p:cNvPr id="5122" name="Picture 2" descr="C:\Users\Iva\Downloads\120px-Eyeshadow_looking_do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1008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98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EYELINER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/>
              <a:t>l</a:t>
            </a:r>
            <a:r>
              <a:rPr lang="cs-CZ" dirty="0" err="1" smtClean="0"/>
              <a:t>ooks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a </a:t>
            </a:r>
            <a:r>
              <a:rPr lang="cs-CZ" dirty="0" err="1" smtClean="0"/>
              <a:t>pencil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gives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eye</a:t>
            </a:r>
            <a:r>
              <a:rPr lang="cs-CZ" dirty="0" smtClean="0"/>
              <a:t> more </a:t>
            </a:r>
            <a:r>
              <a:rPr lang="cs-CZ" dirty="0" err="1" smtClean="0"/>
              <a:t>definition</a:t>
            </a:r>
            <a:endParaRPr lang="cs-CZ" dirty="0" smtClean="0"/>
          </a:p>
          <a:p>
            <a:r>
              <a:rPr lang="cs-CZ" i="1" dirty="0" err="1"/>
              <a:t>g</a:t>
            </a:r>
            <a:r>
              <a:rPr lang="cs-CZ" i="1" dirty="0" err="1" smtClean="0"/>
              <a:t>ive</a:t>
            </a:r>
            <a:r>
              <a:rPr lang="cs-CZ" i="1" dirty="0" smtClean="0"/>
              <a:t> </a:t>
            </a:r>
            <a:r>
              <a:rPr lang="cs-CZ" i="1" dirty="0" err="1" smtClean="0"/>
              <a:t>definition</a:t>
            </a:r>
            <a:r>
              <a:rPr lang="cs-CZ" i="1" dirty="0" smtClean="0"/>
              <a:t> </a:t>
            </a:r>
            <a:r>
              <a:rPr lang="cs-CZ" i="1" dirty="0" err="1" smtClean="0"/>
              <a:t>or</a:t>
            </a:r>
            <a:r>
              <a:rPr lang="cs-CZ" i="1" dirty="0" smtClean="0"/>
              <a:t> to </a:t>
            </a:r>
            <a:r>
              <a:rPr lang="cs-CZ" i="1" dirty="0" err="1" smtClean="0"/>
              <a:t>define</a:t>
            </a:r>
            <a:r>
              <a:rPr lang="cs-CZ" i="1" dirty="0" smtClean="0"/>
              <a:t>=to do </a:t>
            </a:r>
            <a:r>
              <a:rPr lang="cs-CZ" i="1" dirty="0" err="1" smtClean="0"/>
              <a:t>sth</a:t>
            </a:r>
            <a:r>
              <a:rPr lang="cs-CZ" i="1" dirty="0" smtClean="0"/>
              <a:t> to </a:t>
            </a:r>
            <a:r>
              <a:rPr lang="en-US" i="1" dirty="0" smtClean="0"/>
              <a:t>make </a:t>
            </a:r>
            <a:r>
              <a:rPr lang="en-US" i="1" dirty="0"/>
              <a:t>it possible to see something more clearly: a shape or </a:t>
            </a:r>
            <a:r>
              <a:rPr lang="en-US" i="1" dirty="0" smtClean="0"/>
              <a:t>details</a:t>
            </a:r>
            <a:endParaRPr lang="cs-CZ" i="1" dirty="0" smtClean="0"/>
          </a:p>
          <a:p>
            <a:r>
              <a:rPr lang="cs-CZ" dirty="0" err="1" smtClean="0"/>
              <a:t>also</a:t>
            </a:r>
            <a:r>
              <a:rPr lang="cs-CZ" dirty="0" smtClean="0"/>
              <a:t> </a:t>
            </a:r>
            <a:r>
              <a:rPr lang="cs-CZ" dirty="0" err="1" smtClean="0"/>
              <a:t>exists</a:t>
            </a:r>
            <a:r>
              <a:rPr lang="cs-CZ" dirty="0" smtClean="0"/>
              <a:t> </a:t>
            </a:r>
            <a:r>
              <a:rPr lang="cs-CZ" dirty="0" err="1" smtClean="0"/>
              <a:t>liquid</a:t>
            </a:r>
            <a:r>
              <a:rPr lang="cs-CZ" dirty="0" smtClean="0"/>
              <a:t> </a:t>
            </a:r>
            <a:r>
              <a:rPr lang="cs-CZ" dirty="0" err="1" smtClean="0"/>
              <a:t>eyeliner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MASCARA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/>
              <a:t>u</a:t>
            </a:r>
            <a:r>
              <a:rPr lang="cs-CZ" dirty="0" err="1" smtClean="0"/>
              <a:t>sed</a:t>
            </a:r>
            <a:r>
              <a:rPr lang="cs-CZ" dirty="0" smtClean="0"/>
              <a:t> to </a:t>
            </a:r>
            <a:r>
              <a:rPr lang="cs-CZ" dirty="0" err="1" smtClean="0"/>
              <a:t>coat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eyelashes</a:t>
            </a:r>
            <a:r>
              <a:rPr lang="cs-CZ" dirty="0" smtClean="0"/>
              <a:t>, to make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longer</a:t>
            </a:r>
            <a:r>
              <a:rPr lang="cs-CZ" dirty="0" smtClean="0"/>
              <a:t> and </a:t>
            </a:r>
            <a:r>
              <a:rPr lang="cs-CZ" dirty="0" err="1" smtClean="0"/>
              <a:t>thicker</a:t>
            </a:r>
            <a:endParaRPr lang="cs-CZ" dirty="0" smtClean="0"/>
          </a:p>
          <a:p>
            <a:r>
              <a:rPr lang="cs-CZ" dirty="0"/>
              <a:t>t</a:t>
            </a:r>
            <a:r>
              <a:rPr lang="cs-CZ" dirty="0" smtClean="0"/>
              <a:t>o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darker</a:t>
            </a:r>
            <a:r>
              <a:rPr lang="cs-CZ" dirty="0" smtClean="0"/>
              <a:t> </a:t>
            </a:r>
            <a:r>
              <a:rPr lang="cs-CZ" dirty="0" err="1" smtClean="0"/>
              <a:t>look</a:t>
            </a:r>
            <a:r>
              <a:rPr lang="cs-CZ" dirty="0" smtClean="0"/>
              <a:t>, </a:t>
            </a:r>
            <a:r>
              <a:rPr lang="cs-CZ" dirty="0" err="1" smtClean="0"/>
              <a:t>apply</a:t>
            </a:r>
            <a:r>
              <a:rPr lang="cs-CZ" dirty="0" smtClean="0"/>
              <a:t> more </a:t>
            </a:r>
            <a:r>
              <a:rPr lang="cs-CZ" dirty="0" err="1" smtClean="0"/>
              <a:t>coats</a:t>
            </a:r>
            <a:endParaRPr lang="cs-CZ" dirty="0" smtClean="0"/>
          </a:p>
          <a:p>
            <a:r>
              <a:rPr lang="cs-CZ" dirty="0" err="1"/>
              <a:t>b</a:t>
            </a:r>
            <a:r>
              <a:rPr lang="cs-CZ" dirty="0" err="1" smtClean="0"/>
              <a:t>efore</a:t>
            </a:r>
            <a:r>
              <a:rPr lang="cs-CZ" dirty="0" smtClean="0"/>
              <a:t> </a:t>
            </a:r>
            <a:r>
              <a:rPr lang="cs-CZ" dirty="0" err="1" smtClean="0"/>
              <a:t>applying</a:t>
            </a:r>
            <a:r>
              <a:rPr lang="cs-CZ" dirty="0" smtClean="0"/>
              <a:t> </a:t>
            </a:r>
            <a:r>
              <a:rPr lang="cs-CZ" dirty="0" err="1" smtClean="0"/>
              <a:t>mascara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en-US" dirty="0" smtClean="0"/>
              <a:t>curl </a:t>
            </a:r>
            <a:r>
              <a:rPr lang="en-US" dirty="0"/>
              <a:t>your eyelashes </a:t>
            </a:r>
            <a:r>
              <a:rPr lang="en-US" dirty="0" smtClean="0"/>
              <a:t>with</a:t>
            </a:r>
            <a:r>
              <a:rPr lang="en-US" dirty="0"/>
              <a:t> an eyelash </a:t>
            </a:r>
            <a:r>
              <a:rPr lang="en-US" dirty="0" smtClean="0"/>
              <a:t>curler</a:t>
            </a:r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any </a:t>
            </a:r>
            <a:r>
              <a:rPr lang="cs-CZ" dirty="0" err="1" smtClean="0"/>
              <a:t>kinds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mascara</a:t>
            </a:r>
            <a:r>
              <a:rPr lang="cs-CZ" dirty="0" smtClean="0"/>
              <a:t> – </a:t>
            </a:r>
            <a:r>
              <a:rPr lang="cs-CZ" dirty="0" err="1" smtClean="0"/>
              <a:t>volume</a:t>
            </a:r>
            <a:r>
              <a:rPr lang="cs-CZ" dirty="0" smtClean="0"/>
              <a:t>, waterproof 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75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Mouth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600" dirty="0"/>
              <a:t>it’s a good idea to moisturize your lips before you put on </a:t>
            </a:r>
            <a:r>
              <a:rPr lang="cs-CZ" sz="2600" dirty="0" smtClean="0"/>
              <a:t>a</a:t>
            </a:r>
            <a:r>
              <a:rPr lang="en-US" sz="2600" dirty="0" smtClean="0"/>
              <a:t> </a:t>
            </a:r>
            <a:r>
              <a:rPr lang="en-US" sz="2600" dirty="0"/>
              <a:t>lip gloss or </a:t>
            </a:r>
            <a:r>
              <a:rPr lang="en-US" sz="2600" dirty="0" smtClean="0"/>
              <a:t>lipstick</a:t>
            </a:r>
            <a:endParaRPr lang="cs-CZ" sz="2600" dirty="0" smtClean="0"/>
          </a:p>
          <a:p>
            <a:r>
              <a:rPr lang="cs-CZ" sz="2600" dirty="0" err="1"/>
              <a:t>t</a:t>
            </a:r>
            <a:r>
              <a:rPr lang="cs-CZ" sz="2600" dirty="0" err="1" smtClean="0"/>
              <a:t>he</a:t>
            </a:r>
            <a:r>
              <a:rPr lang="cs-CZ" sz="2600" dirty="0" smtClean="0"/>
              <a:t> </a:t>
            </a:r>
            <a:r>
              <a:rPr lang="cs-CZ" sz="2600" dirty="0" err="1" smtClean="0"/>
              <a:t>upper</a:t>
            </a:r>
            <a:r>
              <a:rPr lang="cs-CZ" sz="2600" dirty="0" smtClean="0"/>
              <a:t> lip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also</a:t>
            </a:r>
            <a:r>
              <a:rPr lang="cs-CZ" sz="2600" dirty="0" smtClean="0"/>
              <a:t> </a:t>
            </a:r>
            <a:r>
              <a:rPr lang="cs-CZ" sz="2600" dirty="0" err="1" smtClean="0"/>
              <a:t>called</a:t>
            </a:r>
            <a:r>
              <a:rPr lang="cs-CZ" sz="2600" dirty="0" smtClean="0"/>
              <a:t> </a:t>
            </a:r>
            <a:r>
              <a:rPr lang="cs-CZ" sz="2600" b="1" dirty="0" err="1" smtClean="0"/>
              <a:t>Cupid´s</a:t>
            </a:r>
            <a:r>
              <a:rPr lang="cs-CZ" sz="2600" b="1" dirty="0" smtClean="0"/>
              <a:t> </a:t>
            </a:r>
            <a:r>
              <a:rPr lang="cs-CZ" sz="2600" b="1" dirty="0" err="1" smtClean="0"/>
              <a:t>bow</a:t>
            </a:r>
            <a:r>
              <a:rPr lang="cs-CZ" sz="2600" b="1" dirty="0" smtClean="0"/>
              <a:t> </a:t>
            </a:r>
            <a:r>
              <a:rPr lang="cs-CZ" sz="2600" dirty="0" err="1" smtClean="0"/>
              <a:t>according</a:t>
            </a:r>
            <a:r>
              <a:rPr lang="cs-CZ" sz="2600" dirty="0" smtClean="0"/>
              <a:t> to </a:t>
            </a:r>
            <a:r>
              <a:rPr lang="cs-CZ" sz="2600" dirty="0" err="1" smtClean="0"/>
              <a:t>its</a:t>
            </a:r>
            <a:r>
              <a:rPr lang="cs-CZ" sz="2600" dirty="0" smtClean="0"/>
              <a:t> </a:t>
            </a:r>
            <a:r>
              <a:rPr lang="cs-CZ" sz="2600" dirty="0" err="1" smtClean="0"/>
              <a:t>bow</a:t>
            </a:r>
            <a:r>
              <a:rPr lang="cs-CZ" sz="2600" dirty="0" smtClean="0"/>
              <a:t> </a:t>
            </a:r>
            <a:r>
              <a:rPr lang="cs-CZ" sz="2600" dirty="0" err="1" smtClean="0"/>
              <a:t>shape</a:t>
            </a:r>
            <a:endParaRPr lang="cs-CZ" sz="2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                                                                                Pict.5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7170" name="Picture 2" descr="C:\Users\Iva\Downloads\Prestige_Cosmeti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016"/>
            <a:ext cx="3326768" cy="2212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8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LIP LINER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/>
              <a:t>u</a:t>
            </a:r>
            <a:r>
              <a:rPr lang="cs-CZ" dirty="0" err="1" smtClean="0"/>
              <a:t>sed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defining</a:t>
            </a:r>
            <a:r>
              <a:rPr lang="cs-CZ" dirty="0" smtClean="0"/>
              <a:t> </a:t>
            </a:r>
            <a:r>
              <a:rPr lang="cs-CZ" dirty="0" err="1" smtClean="0"/>
              <a:t>lips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en-US" dirty="0" smtClean="0"/>
              <a:t>change </a:t>
            </a:r>
            <a:r>
              <a:rPr lang="en-US" dirty="0"/>
              <a:t>the shape of your lips, </a:t>
            </a:r>
            <a:r>
              <a:rPr lang="en-US"/>
              <a:t>if </a:t>
            </a:r>
            <a:r>
              <a:rPr lang="en-US" smtClean="0"/>
              <a:t>you </a:t>
            </a:r>
            <a:r>
              <a:rPr lang="en-US" dirty="0"/>
              <a:t>like fuller or </a:t>
            </a:r>
            <a:r>
              <a:rPr lang="en-US" dirty="0" err="1" smtClean="0"/>
              <a:t>smalle</a:t>
            </a:r>
            <a:r>
              <a:rPr lang="cs-CZ" dirty="0" smtClean="0"/>
              <a:t>r </a:t>
            </a:r>
            <a:r>
              <a:rPr lang="cs-CZ" dirty="0" err="1" smtClean="0"/>
              <a:t>ones</a:t>
            </a:r>
            <a:endParaRPr lang="cs-CZ" dirty="0" smtClean="0"/>
          </a:p>
          <a:p>
            <a:r>
              <a:rPr lang="cs-CZ" dirty="0" smtClean="0"/>
              <a:t>many </a:t>
            </a:r>
            <a:r>
              <a:rPr lang="cs-CZ" dirty="0" err="1" smtClean="0"/>
              <a:t>different</a:t>
            </a:r>
            <a:r>
              <a:rPr lang="cs-CZ" dirty="0" smtClean="0"/>
              <a:t> </a:t>
            </a:r>
            <a:r>
              <a:rPr lang="cs-CZ" dirty="0" err="1" smtClean="0"/>
              <a:t>colours</a:t>
            </a:r>
            <a:r>
              <a:rPr lang="cs-CZ" dirty="0" smtClean="0"/>
              <a:t> and </a:t>
            </a:r>
            <a:r>
              <a:rPr lang="cs-CZ" dirty="0" err="1" smtClean="0"/>
              <a:t>shades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LIP GLOSS </a:t>
            </a:r>
            <a:r>
              <a:rPr lang="cs-CZ" dirty="0" err="1" smtClean="0"/>
              <a:t>or</a:t>
            </a:r>
            <a:r>
              <a:rPr lang="cs-CZ" dirty="0" smtClean="0"/>
              <a:t> LIPSTICK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lip </a:t>
            </a:r>
            <a:r>
              <a:rPr lang="cs-CZ" dirty="0" err="1" smtClean="0"/>
              <a:t>gloss</a:t>
            </a:r>
            <a:r>
              <a:rPr lang="cs-CZ" dirty="0" smtClean="0"/>
              <a:t> </a:t>
            </a:r>
            <a:r>
              <a:rPr lang="en-US" dirty="0" smtClean="0"/>
              <a:t>makes </a:t>
            </a:r>
            <a:r>
              <a:rPr lang="en-US" dirty="0"/>
              <a:t>your lips look shiny, but with less color than </a:t>
            </a:r>
            <a:r>
              <a:rPr lang="en-US" dirty="0" smtClean="0"/>
              <a:t>lipstick</a:t>
            </a:r>
            <a:endParaRPr lang="cs-CZ" dirty="0" smtClean="0"/>
          </a:p>
          <a:p>
            <a:r>
              <a:rPr lang="cs-CZ" dirty="0" err="1"/>
              <a:t>l</a:t>
            </a:r>
            <a:r>
              <a:rPr lang="cs-CZ" dirty="0" err="1" smtClean="0"/>
              <a:t>ipstick</a:t>
            </a:r>
            <a:r>
              <a:rPr lang="cs-CZ" dirty="0" smtClean="0"/>
              <a:t> </a:t>
            </a:r>
            <a:r>
              <a:rPr lang="cs-CZ" dirty="0" err="1" smtClean="0"/>
              <a:t>adds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to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lips</a:t>
            </a:r>
            <a:endParaRPr lang="cs-CZ" dirty="0" smtClean="0"/>
          </a:p>
          <a:p>
            <a:r>
              <a:rPr lang="cs-CZ" dirty="0" err="1"/>
              <a:t>b</a:t>
            </a:r>
            <a:r>
              <a:rPr lang="cs-CZ" dirty="0" err="1" smtClean="0"/>
              <a:t>oth</a:t>
            </a:r>
            <a:r>
              <a:rPr lang="cs-CZ" dirty="0" smtClean="0"/>
              <a:t> </a:t>
            </a:r>
            <a:r>
              <a:rPr lang="cs-CZ" dirty="0" err="1" smtClean="0"/>
              <a:t>applied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a lip </a:t>
            </a:r>
            <a:r>
              <a:rPr lang="cs-CZ" dirty="0" err="1" smtClean="0"/>
              <a:t>brush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it´s</a:t>
            </a:r>
            <a:r>
              <a:rPr lang="cs-CZ" dirty="0" smtClean="0"/>
              <a:t> a </a:t>
            </a:r>
            <a:r>
              <a:rPr lang="cs-CZ" dirty="0" err="1" smtClean="0"/>
              <a:t>stick</a:t>
            </a:r>
            <a:r>
              <a:rPr lang="cs-CZ" dirty="0"/>
              <a:t>,</a:t>
            </a:r>
            <a:r>
              <a:rPr lang="cs-CZ" dirty="0" smtClean="0"/>
              <a:t> </a:t>
            </a:r>
            <a:r>
              <a:rPr lang="cs-CZ" dirty="0" err="1" smtClean="0"/>
              <a:t>it´s</a:t>
            </a:r>
            <a:r>
              <a:rPr lang="cs-CZ" dirty="0" smtClean="0"/>
              <a:t> </a:t>
            </a:r>
            <a:r>
              <a:rPr lang="cs-CZ" dirty="0" err="1" smtClean="0"/>
              <a:t>applied</a:t>
            </a:r>
            <a:r>
              <a:rPr lang="cs-CZ" dirty="0" smtClean="0"/>
              <a:t> </a:t>
            </a:r>
            <a:r>
              <a:rPr lang="cs-CZ" dirty="0" err="1" smtClean="0"/>
              <a:t>straightly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12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THANK YOU FOR YOUR ATTENTION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24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Použité obrázky: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857403"/>
          </a:xfrm>
        </p:spPr>
        <p:txBody>
          <a:bodyPr>
            <a:normAutofit fontScale="77500" lnSpcReduction="20000"/>
          </a:bodyPr>
          <a:lstStyle/>
          <a:p>
            <a:r>
              <a:rPr lang="cs-CZ" sz="2400" dirty="0"/>
              <a:t>Pict.</a:t>
            </a:r>
            <a:r>
              <a:rPr lang="cs-CZ" sz="2600" dirty="0" smtClean="0"/>
              <a:t>1. </a:t>
            </a:r>
            <a:r>
              <a:rPr lang="cs-CZ" sz="2600" dirty="0"/>
              <a:t>KAURJMEB. </a:t>
            </a:r>
            <a:r>
              <a:rPr lang="cs-CZ" sz="2600" i="1" dirty="0"/>
              <a:t>commons.wikimedia.org</a:t>
            </a:r>
            <a:r>
              <a:rPr lang="cs-CZ" sz="2600" dirty="0"/>
              <a:t> [online]. [cit. 23.3.2013]. Dostupný na WWW: </a:t>
            </a:r>
            <a:r>
              <a:rPr lang="cs-CZ" sz="2600" dirty="0">
                <a:hlinkClick r:id="rId2"/>
              </a:rPr>
              <a:t>http://</a:t>
            </a:r>
            <a:r>
              <a:rPr lang="cs-CZ" sz="2600" dirty="0" smtClean="0">
                <a:hlinkClick r:id="rId2"/>
              </a:rPr>
              <a:t>commons.wikimedia.org/wiki/File:Cosmetics.JPG</a:t>
            </a:r>
            <a:endParaRPr lang="cs-CZ" sz="2600" dirty="0" smtClean="0"/>
          </a:p>
          <a:p>
            <a:r>
              <a:rPr lang="cs-CZ" sz="2400" dirty="0"/>
              <a:t>Pict.</a:t>
            </a:r>
            <a:r>
              <a:rPr lang="cs-CZ" sz="2600" dirty="0" smtClean="0"/>
              <a:t>2.</a:t>
            </a:r>
            <a:r>
              <a:rPr lang="cs-CZ" sz="2600" dirty="0"/>
              <a:t> OOKIKIOO. </a:t>
            </a:r>
            <a:r>
              <a:rPr lang="cs-CZ" sz="2600" i="1" dirty="0"/>
              <a:t>commons.wikimedia.org</a:t>
            </a:r>
            <a:r>
              <a:rPr lang="cs-CZ" sz="2600" dirty="0"/>
              <a:t> [online]. [cit. 23.3.2013]. Dostupný na WWW: </a:t>
            </a:r>
            <a:r>
              <a:rPr lang="cs-CZ" sz="2600" dirty="0">
                <a:hlinkClick r:id="rId3"/>
              </a:rPr>
              <a:t>http://</a:t>
            </a:r>
            <a:r>
              <a:rPr lang="cs-CZ" sz="2600" dirty="0" smtClean="0">
                <a:hlinkClick r:id="rId3"/>
              </a:rPr>
              <a:t>commons.wikimedia.org/wiki/File:2006_Mac_Limited_Edition_Patternmaker_POWDER</a:t>
            </a:r>
            <a:endParaRPr lang="cs-CZ" sz="2600" dirty="0" smtClean="0"/>
          </a:p>
          <a:p>
            <a:r>
              <a:rPr lang="cs-CZ" sz="2400" dirty="0"/>
              <a:t>Pict.</a:t>
            </a:r>
            <a:r>
              <a:rPr lang="cs-CZ" sz="2600" dirty="0" smtClean="0"/>
              <a:t>3. ORIGINAL </a:t>
            </a:r>
            <a:r>
              <a:rPr lang="cs-CZ" sz="2600" dirty="0"/>
              <a:t>UPLOADER WAS MAKEUPS AT EN.WIKIPEDIA. </a:t>
            </a:r>
            <a:r>
              <a:rPr lang="cs-CZ" sz="2600" i="1" dirty="0"/>
              <a:t>commons.wikimedia.org</a:t>
            </a:r>
            <a:r>
              <a:rPr lang="cs-CZ" sz="2600" dirty="0"/>
              <a:t>[online]. [cit. 23.3.2013]. Dostupný na WWW: </a:t>
            </a:r>
            <a:r>
              <a:rPr lang="cs-CZ" sz="2600" dirty="0">
                <a:hlinkClick r:id="rId4"/>
              </a:rPr>
              <a:t>http://</a:t>
            </a:r>
            <a:r>
              <a:rPr lang="cs-CZ" sz="2600" dirty="0" smtClean="0">
                <a:hlinkClick r:id="rId4"/>
              </a:rPr>
              <a:t>commons.wikimedia.org/wiki/File:Eye_liner.jpg2</a:t>
            </a:r>
            <a:endParaRPr lang="cs-CZ" sz="2600" dirty="0" smtClean="0"/>
          </a:p>
          <a:p>
            <a:r>
              <a:rPr lang="cs-CZ" sz="2400" dirty="0"/>
              <a:t>Pict.</a:t>
            </a:r>
            <a:r>
              <a:rPr lang="cs-CZ" sz="2600" dirty="0" smtClean="0"/>
              <a:t>4. </a:t>
            </a:r>
            <a:r>
              <a:rPr lang="cs-CZ" sz="2600" dirty="0"/>
              <a:t>AUSTIN, Deborah. </a:t>
            </a:r>
            <a:r>
              <a:rPr lang="cs-CZ" sz="2600" i="1" dirty="0"/>
              <a:t>commons.wikimedia.org</a:t>
            </a:r>
            <a:r>
              <a:rPr lang="cs-CZ" sz="2600" dirty="0"/>
              <a:t> [online]. [cit. 23.3.2013]. Dostupný na WWW: </a:t>
            </a:r>
            <a:r>
              <a:rPr lang="cs-CZ" sz="2600" dirty="0">
                <a:hlinkClick r:id="rId5"/>
              </a:rPr>
              <a:t>http://</a:t>
            </a:r>
            <a:r>
              <a:rPr lang="cs-CZ" sz="2600" dirty="0" smtClean="0">
                <a:hlinkClick r:id="rId5"/>
              </a:rPr>
              <a:t>commons.wikimedia.org/wiki/File:Eyeshadow_looking_down.jpg</a:t>
            </a:r>
            <a:endParaRPr lang="cs-CZ" sz="2600" dirty="0" smtClean="0"/>
          </a:p>
          <a:p>
            <a:r>
              <a:rPr lang="cs-CZ" sz="2400"/>
              <a:t>Pict.</a:t>
            </a:r>
            <a:r>
              <a:rPr lang="cs-CZ" sz="2600" smtClean="0"/>
              <a:t>5</a:t>
            </a:r>
            <a:r>
              <a:rPr lang="cs-CZ" sz="2600" dirty="0" smtClean="0"/>
              <a:t>. </a:t>
            </a:r>
            <a:r>
              <a:rPr lang="cs-CZ" sz="2600" dirty="0"/>
              <a:t>HERNANDEZ, Andres. </a:t>
            </a:r>
            <a:r>
              <a:rPr lang="cs-CZ" sz="2600" i="1" dirty="0"/>
              <a:t>commons.wikimedia.org</a:t>
            </a:r>
            <a:r>
              <a:rPr lang="cs-CZ" sz="2600" dirty="0"/>
              <a:t> [online]. [cit. 23.3.2013]. Dostupný na WWW: </a:t>
            </a:r>
            <a:r>
              <a:rPr lang="cs-CZ" sz="2600" dirty="0">
                <a:hlinkClick r:id="rId6"/>
              </a:rPr>
              <a:t>http://</a:t>
            </a:r>
            <a:r>
              <a:rPr lang="cs-CZ" sz="2600" dirty="0" smtClean="0">
                <a:hlinkClick r:id="rId6"/>
              </a:rPr>
              <a:t>commons.wikimedia.org/wiki/File:Prestige_Cosmetics.jpg</a:t>
            </a:r>
            <a:endParaRPr lang="cs-CZ" sz="2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108" y="5203846"/>
            <a:ext cx="4034790" cy="89027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47942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>
                <a:solidFill>
                  <a:prstClr val="black"/>
                </a:solidFill>
              </a:rPr>
              <a:t>DOOLEY, Jenny; EVANS, Virginia. </a:t>
            </a:r>
            <a:r>
              <a:rPr lang="en-US" i="1" dirty="0">
                <a:solidFill>
                  <a:prstClr val="black"/>
                </a:solidFill>
              </a:rPr>
              <a:t>Beauty Salon</a:t>
            </a:r>
            <a:r>
              <a:rPr lang="en-US" dirty="0">
                <a:solidFill>
                  <a:prstClr val="black"/>
                </a:solidFill>
              </a:rPr>
              <a:t>. Newbury: Express Publishing, 2011, ISBN 978-0-85777-849-9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  <a:endParaRPr lang="cs-CZ" dirty="0" smtClean="0">
              <a:solidFill>
                <a:prstClr val="black"/>
              </a:solidFill>
            </a:endParaRP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r>
              <a:rPr lang="cs-CZ" sz="2000" dirty="0" smtClean="0"/>
              <a:t>Pokud není uvedeno jinak, použitý materiál je z vlastních zdrojů autora.</a:t>
            </a:r>
            <a:endParaRPr lang="cs-CZ" sz="2000" dirty="0"/>
          </a:p>
        </p:txBody>
      </p:sp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605" y="5085184"/>
            <a:ext cx="4034790" cy="89027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69740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442</Words>
  <Application>Microsoft Office PowerPoint</Application>
  <PresentationFormat>Předvádění na obrazovce (4:3)</PresentationFormat>
  <Paragraphs>143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Make up essentials and tools</vt:lpstr>
      <vt:lpstr>Make up essentials and tools</vt:lpstr>
      <vt:lpstr>Make up essentials and tools</vt:lpstr>
      <vt:lpstr>Essentials for skin</vt:lpstr>
      <vt:lpstr>Prezentace aplikace PowerPoint</vt:lpstr>
      <vt:lpstr>Prezentace aplikace PowerPoint</vt:lpstr>
      <vt:lpstr> Parts of eyes </vt:lpstr>
      <vt:lpstr>Prezentace aplikace PowerPoint</vt:lpstr>
      <vt:lpstr>Prezentace aplikace PowerPoint</vt:lpstr>
      <vt:lpstr>Mouth</vt:lpstr>
      <vt:lpstr>Prezentace aplikace PowerPoint</vt:lpstr>
      <vt:lpstr>THANK YOU FOR YOUR ATTENTION</vt:lpstr>
      <vt:lpstr>Použité obrázky: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up essentials and tools</dc:title>
  <dc:creator>Iva</dc:creator>
  <cp:lastModifiedBy>Iva Dvořáková</cp:lastModifiedBy>
  <cp:revision>27</cp:revision>
  <dcterms:created xsi:type="dcterms:W3CDTF">2013-03-23T11:59:45Z</dcterms:created>
  <dcterms:modified xsi:type="dcterms:W3CDTF">2013-09-16T09:32:35Z</dcterms:modified>
</cp:coreProperties>
</file>