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700E1-D6D2-4896-83C8-1EE222C726E9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6210E-6B32-42D7-861C-27069520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299695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364502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SLOVNÍ DRUHY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LISTOPAD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VY_12_INOVACE_24_SLOVNÍ-DRUHY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Slovní druhy</a:t>
            </a:r>
          </a:p>
          <a:p>
            <a:pPr algn="ctr"/>
            <a:r>
              <a:rPr lang="cs-CZ" sz="3600" dirty="0" smtClean="0"/>
              <a:t>4.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určen k procvičování slovních druhů. Žáci k danému slovu přiřadí slovní druh.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3" name="Obrázek 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1520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</a:t>
            </a:r>
          </a:p>
          <a:p>
            <a:pPr algn="ctr"/>
            <a:r>
              <a:rPr lang="cs-CZ" dirty="0" smtClean="0"/>
              <a:t>JMÉNO 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4" name="Obdélník 13">
            <a:hlinkClick r:id="" action="ppaction://hlinkshowjump?jump=nextslide"/>
          </p:cNvPr>
          <p:cNvSpPr/>
          <p:nvPr/>
        </p:nvSpPr>
        <p:spPr>
          <a:xfrm>
            <a:off x="1547664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20" name="Obdélník 19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436096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1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436096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1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7020272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HLASITÝ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</a:t>
            </a:r>
          </a:p>
          <a:p>
            <a:pPr algn="ctr"/>
            <a:r>
              <a:rPr lang="cs-CZ" dirty="0" smtClean="0"/>
              <a:t>JMÉNO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436096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1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7" name="Obdélník 26">
            <a:hlinkClick r:id="" action="ppaction://hlinkshowjump?jump=nextslide"/>
          </p:cNvPr>
          <p:cNvSpPr/>
          <p:nvPr/>
        </p:nvSpPr>
        <p:spPr>
          <a:xfrm>
            <a:off x="5436096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1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7020272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</a:t>
            </a:r>
          </a:p>
          <a:p>
            <a:pPr algn="ctr"/>
            <a:r>
              <a:rPr lang="cs-CZ" dirty="0" smtClean="0"/>
              <a:t>JMÉNO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4139952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436096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1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7" name="Obláček 26"/>
          <p:cNvSpPr/>
          <p:nvPr/>
        </p:nvSpPr>
        <p:spPr>
          <a:xfrm>
            <a:off x="7020272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ONI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>
            <a:hlinkClick r:id="" action="ppaction://hlinkshowjump?jump=nextslide"/>
          </p:cNvPr>
          <p:cNvSpPr/>
          <p:nvPr/>
        </p:nvSpPr>
        <p:spPr>
          <a:xfrm>
            <a:off x="251520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</a:t>
            </a:r>
          </a:p>
          <a:p>
            <a:pPr algn="ctr"/>
            <a:r>
              <a:rPr lang="cs-CZ" dirty="0" smtClean="0"/>
              <a:t>JMÉNO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436096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1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6" name="Obláček 25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VLNOBITÍ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0" name="Obdélník 19">
            <a:hlinkClick r:id="" action="ppaction://hlinkshowjump?jump=nextslide"/>
          </p:cNvPr>
          <p:cNvSpPr/>
          <p:nvPr/>
        </p:nvSpPr>
        <p:spPr>
          <a:xfrm>
            <a:off x="5436096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TRPCE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8" name="Obdélník 7">
            <a:hlinkClick r:id="" action="ppaction://hlinkshowjump?jump=nextslide"/>
          </p:cNvPr>
          <p:cNvSpPr/>
          <p:nvPr/>
        </p:nvSpPr>
        <p:spPr>
          <a:xfrm>
            <a:off x="4139952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1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4" name="Obláček 23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ACHICH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251520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 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3" name="Obláček 22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7" name="Obdélník 6">
            <a:hlinkClick r:id="" action="ppaction://hlinkshowjump?jump=nextslide"/>
          </p:cNvPr>
          <p:cNvSpPr/>
          <p:nvPr/>
        </p:nvSpPr>
        <p:spPr>
          <a:xfrm>
            <a:off x="1547664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2" name="Obláček 21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VĚTRAT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6" name="Obdélník 15">
            <a:hlinkClick r:id="" action="ppaction://hlinkshowjump?jump=nextslide"/>
          </p:cNvPr>
          <p:cNvSpPr/>
          <p:nvPr/>
        </p:nvSpPr>
        <p:spPr>
          <a:xfrm>
            <a:off x="5436096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1" name="Obláček 20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NECHŤ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5436096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20" name="Obláček 19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OTEVÍRÁM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2843808" y="1268760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NENADÁLE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1" name="Obdélník 10">
            <a:hlinkClick r:id="" action="ppaction://hlinkshowjump?jump=nextslide"/>
          </p:cNvPr>
          <p:cNvSpPr/>
          <p:nvPr/>
        </p:nvSpPr>
        <p:spPr>
          <a:xfrm>
            <a:off x="1547664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18" name="Obláček 17"/>
          <p:cNvSpPr/>
          <p:nvPr/>
        </p:nvSpPr>
        <p:spPr>
          <a:xfrm>
            <a:off x="6948264" y="2132856"/>
            <a:ext cx="194421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HRUŠKY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6" name="Obdélník 15">
            <a:hlinkClick r:id="" action="ppaction://hlinkshowjump?jump=nextslide"/>
          </p:cNvPr>
          <p:cNvSpPr/>
          <p:nvPr/>
        </p:nvSpPr>
        <p:spPr>
          <a:xfrm>
            <a:off x="4139952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3</a:t>
            </a:r>
            <a:endParaRPr lang="cs-CZ" dirty="0"/>
          </a:p>
        </p:txBody>
      </p:sp>
      <p:sp>
        <p:nvSpPr>
          <p:cNvPr id="17" name="Obláček 16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ZRYCHLOVAT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7" name="Obdélník 6">
            <a:hlinkClick r:id="" action="ppaction://hlinkshowjump?jump=nextslide"/>
          </p:cNvPr>
          <p:cNvSpPr/>
          <p:nvPr/>
        </p:nvSpPr>
        <p:spPr>
          <a:xfrm>
            <a:off x="4139952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SPOJKA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6" name="Obláček 15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>
            <a:hlinkClick r:id="" action="ppaction://hlinkshowjump?jump=nextslide"/>
          </p:cNvPr>
          <p:cNvSpPr/>
          <p:nvPr/>
        </p:nvSpPr>
        <p:spPr>
          <a:xfrm>
            <a:off x="251520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5" name="Obláček 14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PATNÁCTÝ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1" name="Obdélník 10">
            <a:hlinkClick r:id="" action="ppaction://hlinkshowjump?jump=nextslide"/>
          </p:cNvPr>
          <p:cNvSpPr/>
          <p:nvPr/>
        </p:nvSpPr>
        <p:spPr>
          <a:xfrm>
            <a:off x="251520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5436096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SLOVESO 4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3" name="Obláček 12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 SE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4139952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2" name="Obláček 11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MNOHO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2843808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1" name="Obláček 10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MŮJ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2843808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 2</a:t>
            </a:r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AŤ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2843808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7" name="Obdélník 6">
            <a:hlinkClick r:id="" action="ppaction://hlinkshowjump?jump=nextslide"/>
          </p:cNvPr>
          <p:cNvSpPr/>
          <p:nvPr/>
        </p:nvSpPr>
        <p:spPr>
          <a:xfrm>
            <a:off x="1547664" y="4437112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 3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251520" y="364502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CITOSLOVCE 2</a:t>
            </a:r>
            <a:endParaRPr lang="cs-CZ" sz="1600" dirty="0"/>
          </a:p>
        </p:txBody>
      </p:sp>
      <p:sp>
        <p:nvSpPr>
          <p:cNvPr id="7" name="Obláček 6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FUJ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3" name="Obdélník 2">
            <a:hlinkClick r:id="" action="ppaction://hlinkshowjump?jump=nextslide"/>
          </p:cNvPr>
          <p:cNvSpPr/>
          <p:nvPr/>
        </p:nvSpPr>
        <p:spPr>
          <a:xfrm>
            <a:off x="1547664" y="2060848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2843808" y="285293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 3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6948264" y="2132856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VÍTĚZNÝ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-jako-kanka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6120680" cy="4252262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5652120" y="1340768"/>
            <a:ext cx="2195736" cy="1728192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UMÍ!!!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766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slovní druhy: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908</Words>
  <Application>Microsoft Office PowerPoint</Application>
  <PresentationFormat>On-screen Show (4:3)</PresentationFormat>
  <Paragraphs>408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Motiv sady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Valued Acer Customer</cp:lastModifiedBy>
  <cp:revision>8</cp:revision>
  <dcterms:created xsi:type="dcterms:W3CDTF">2011-12-30T13:49:14Z</dcterms:created>
  <dcterms:modified xsi:type="dcterms:W3CDTF">2012-03-18T21:55:38Z</dcterms:modified>
</cp:coreProperties>
</file>