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61" r:id="rId3"/>
    <p:sldId id="258" r:id="rId4"/>
    <p:sldId id="259" r:id="rId5"/>
    <p:sldId id="264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3_3" csCatId="accent3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400" dirty="0" smtClean="0"/>
            <a:t>Název školy: ZŠ a MŠ, Police nad Metují, okres Náchod</a:t>
          </a:r>
          <a:endParaRPr lang="cs-CZ" sz="14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400" dirty="0"/>
            <a:t>Autor: </a:t>
          </a:r>
          <a:r>
            <a:rPr lang="cs-CZ" sz="1400" dirty="0" smtClean="0"/>
            <a:t>Mgr. Jana Šulcová</a:t>
          </a:r>
          <a:endParaRPr lang="cs-CZ" sz="14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500" dirty="0"/>
            <a:t>Název </a:t>
          </a:r>
          <a:r>
            <a:rPr lang="cs-CZ" sz="1500"/>
            <a:t>: </a:t>
          </a:r>
          <a:r>
            <a:rPr lang="cs-CZ" sz="1500" b="1" smtClean="0"/>
            <a:t>VY_32_INOVACE_4A_09 </a:t>
          </a:r>
          <a:r>
            <a:rPr lang="cs-CZ" sz="1500" dirty="0" smtClean="0"/>
            <a:t>Téma: Shoda – samostatná práce</a:t>
          </a:r>
          <a:endParaRPr lang="cs-CZ" sz="15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Český jazyk 5.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 custScaleX="106529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cs-CZ"/>
        </a:p>
      </dgm:t>
    </dgm:pt>
    <dgm:pt modelId="{5BDA8D49-C64C-4FDF-ACCF-171444A32B21}" type="pres">
      <dgm:prSet presAssocID="{0C6E1E16-08A6-4B86-AB9F-749A7749D4C9}" presName="circle2" presStyleLbl="node1" presStyleIdx="1" presStyleCnt="7" custLinFactNeighborX="1718" custLinFactNeighborY="675"/>
      <dgm:spPr/>
      <dgm:t>
        <a:bodyPr/>
        <a:lstStyle/>
        <a:p>
          <a:endParaRPr lang="cs-CZ"/>
        </a:p>
      </dgm:t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cs-CZ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cs-CZ"/>
        </a:p>
      </dgm:t>
    </dgm:pt>
    <dgm:pt modelId="{601CDFA2-8205-4060-95D5-B0A001D0D0E3}" type="pres">
      <dgm:prSet presAssocID="{FBBFC3EA-9D9D-4F3A-BEA6-9C2C0E46BF20}" presName="rect3" presStyleLbl="alignAcc1" presStyleIdx="2" presStyleCnt="7" custScaleX="93856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cs-CZ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cs-CZ"/>
        </a:p>
      </dgm:t>
    </dgm:pt>
    <dgm:pt modelId="{CC1D5B29-8413-4412-9F6D-55E531B84639}" type="pres">
      <dgm:prSet presAssocID="{019433A1-1324-4DE1-9E6F-32B851095F74}" presName="rect4" presStyleLbl="alignAcc1" presStyleIdx="3" presStyleCnt="7" custLinFactNeighborX="1786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cs-CZ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cs-CZ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cs-CZ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cs-CZ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cs-CZ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cs-CZ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B8F135FE-CF83-4C84-B318-4477FD52A0C8}" type="presOf" srcId="{9F18DD90-522E-4A06-9EDB-3FF7C7EB6637}" destId="{932F2F5B-E5E6-4E00-9503-10413FFBA7E0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9FD719A-71B3-49F1-8CFC-A1884A011401}" type="presOf" srcId="{EBC41103-E2E5-4D48-9B4B-425520D3D098}" destId="{F732C171-B6A8-40AC-BE86-9061B3C3D3B8}" srcOrd="0" destOrd="0" presId="urn:microsoft.com/office/officeart/2005/8/layout/target3"/>
    <dgm:cxn modelId="{71F3E045-ECBC-4C83-9EBA-4919D2BEF3ED}" type="presOf" srcId="{019433A1-1324-4DE1-9E6F-32B851095F74}" destId="{CC1D5B29-8413-4412-9F6D-55E531B84639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A3B7C857-8A97-4329-AFF9-1C388E516ED9}" type="presOf" srcId="{39F8B381-5807-488E-AC22-73DD4140ED4A}" destId="{71045F8C-00FA-488E-A7BD-E2E6753D979D}" srcOrd="0" destOrd="0" presId="urn:microsoft.com/office/officeart/2005/8/layout/target3"/>
    <dgm:cxn modelId="{EBFC9B36-816A-49C1-8ECA-E86339128ED4}" type="presOf" srcId="{FBBFC3EA-9D9D-4F3A-BEA6-9C2C0E46BF20}" destId="{601CDFA2-8205-4060-95D5-B0A001D0D0E3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034517D-6EEB-4570-B6F5-2FDE63842B4A}" type="presOf" srcId="{9F18DD90-522E-4A06-9EDB-3FF7C7EB6637}" destId="{D102FEF8-6917-41D2-AE5D-914C1EA8F84A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107C202-0A62-447C-BA11-78AFD77F399A}" type="presOf" srcId="{EBC41103-E2E5-4D48-9B4B-425520D3D098}" destId="{D3CEBA79-51F7-49AC-8104-9DE2B978BFF4}" srcOrd="1" destOrd="0" presId="urn:microsoft.com/office/officeart/2005/8/layout/target3"/>
    <dgm:cxn modelId="{9226956A-4B25-4E57-BDE4-21FA19B3453A}" type="presOf" srcId="{445C7998-7549-48B0-BD68-D4F0167F02E5}" destId="{4D19AB04-24FA-40C2-B203-52AE3D15E171}" srcOrd="1" destOrd="0" presId="urn:microsoft.com/office/officeart/2005/8/layout/target3"/>
    <dgm:cxn modelId="{AE11D919-D356-40A7-B995-BAE10E8D7AAE}" type="presOf" srcId="{019433A1-1324-4DE1-9E6F-32B851095F74}" destId="{83FE2C4A-F11C-43B1-9923-1AFAA3244381}" srcOrd="1" destOrd="0" presId="urn:microsoft.com/office/officeart/2005/8/layout/target3"/>
    <dgm:cxn modelId="{2239C5E0-19CB-4284-9926-3D4C62BC44C3}" type="presOf" srcId="{C73C7642-F245-4585-8F88-243F9FAEF6CA}" destId="{0E0F4EFC-82FA-4EC4-801E-BC2F931EC339}" srcOrd="1" destOrd="0" presId="urn:microsoft.com/office/officeart/2005/8/layout/target3"/>
    <dgm:cxn modelId="{028102F4-7463-4778-92A8-C603459B8487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393CC00-C691-4686-939A-A0A187702CB2}" type="presOf" srcId="{0C6E1E16-08A6-4B86-AB9F-749A7749D4C9}" destId="{B7652895-8F40-40B1-8BC2-AD2A1592E4B6}" srcOrd="1" destOrd="0" presId="urn:microsoft.com/office/officeart/2005/8/layout/target3"/>
    <dgm:cxn modelId="{42B10448-EDFC-4EDA-AAA8-4A8F329D616F}" type="presOf" srcId="{FBBFC3EA-9D9D-4F3A-BEA6-9C2C0E46BF20}" destId="{3F478621-DC04-4E99-8ED0-6EF817E39D41}" srcOrd="1" destOrd="0" presId="urn:microsoft.com/office/officeart/2005/8/layout/target3"/>
    <dgm:cxn modelId="{DB8E7C86-4730-46E5-9B17-E2591B55CFE0}" type="presOf" srcId="{C73C7642-F245-4585-8F88-243F9FAEF6CA}" destId="{304CA11A-E17E-4999-A128-C72BF543B20D}" srcOrd="0" destOrd="0" presId="urn:microsoft.com/office/officeart/2005/8/layout/target3"/>
    <dgm:cxn modelId="{3029481D-58E6-4650-B72E-A933C355F4F9}" type="presOf" srcId="{0C6E1E16-08A6-4B86-AB9F-749A7749D4C9}" destId="{D8344A4C-A59C-418B-AE84-1CF03F62012F}" srcOrd="0" destOrd="0" presId="urn:microsoft.com/office/officeart/2005/8/layout/target3"/>
    <dgm:cxn modelId="{F446F350-F129-4324-88D7-032AD6A5F5A4}" type="presParOf" srcId="{71045F8C-00FA-488E-A7BD-E2E6753D979D}" destId="{3577EC6B-C980-4F34-8C69-4365E7B8FC8C}" srcOrd="0" destOrd="0" presId="urn:microsoft.com/office/officeart/2005/8/layout/target3"/>
    <dgm:cxn modelId="{4AE65A40-DF87-4032-9BC0-6B3614C882D1}" type="presParOf" srcId="{71045F8C-00FA-488E-A7BD-E2E6753D979D}" destId="{6940EB87-DC1D-4BC3-9408-9AC2E1FFC039}" srcOrd="1" destOrd="0" presId="urn:microsoft.com/office/officeart/2005/8/layout/target3"/>
    <dgm:cxn modelId="{6BD71DFB-51CB-4386-906C-FD11A5625E17}" type="presParOf" srcId="{71045F8C-00FA-488E-A7BD-E2E6753D979D}" destId="{BC35EE03-4121-4EF9-923D-7CB6D30D358D}" srcOrd="2" destOrd="0" presId="urn:microsoft.com/office/officeart/2005/8/layout/target3"/>
    <dgm:cxn modelId="{9AC7D8F2-FE06-4569-B03D-1EF9AC2D287C}" type="presParOf" srcId="{71045F8C-00FA-488E-A7BD-E2E6753D979D}" destId="{D3840DFA-901C-4049-8AB2-27AC2BA34540}" srcOrd="3" destOrd="0" presId="urn:microsoft.com/office/officeart/2005/8/layout/target3"/>
    <dgm:cxn modelId="{9A212FE8-2C51-40F3-8AEC-2CD06F74B826}" type="presParOf" srcId="{71045F8C-00FA-488E-A7BD-E2E6753D979D}" destId="{5BDA8D49-C64C-4FDF-ACCF-171444A32B21}" srcOrd="4" destOrd="0" presId="urn:microsoft.com/office/officeart/2005/8/layout/target3"/>
    <dgm:cxn modelId="{C3DF80DF-DCFF-4995-9A63-81445F536D59}" type="presParOf" srcId="{71045F8C-00FA-488E-A7BD-E2E6753D979D}" destId="{D8344A4C-A59C-418B-AE84-1CF03F62012F}" srcOrd="5" destOrd="0" presId="urn:microsoft.com/office/officeart/2005/8/layout/target3"/>
    <dgm:cxn modelId="{E15CBD06-8D1D-4EE7-B2D0-0C78912BEBDE}" type="presParOf" srcId="{71045F8C-00FA-488E-A7BD-E2E6753D979D}" destId="{57DDA582-354B-4295-AE97-083B34E96D1A}" srcOrd="6" destOrd="0" presId="urn:microsoft.com/office/officeart/2005/8/layout/target3"/>
    <dgm:cxn modelId="{DA86CDF1-8C3D-413F-A69C-D9BEC5C810C1}" type="presParOf" srcId="{71045F8C-00FA-488E-A7BD-E2E6753D979D}" destId="{4A11C032-4DF2-44E5-8C80-1286B3D4B133}" srcOrd="7" destOrd="0" presId="urn:microsoft.com/office/officeart/2005/8/layout/target3"/>
    <dgm:cxn modelId="{5FBFFB8A-847D-46DD-9614-9957F75F6E78}" type="presParOf" srcId="{71045F8C-00FA-488E-A7BD-E2E6753D979D}" destId="{601CDFA2-8205-4060-95D5-B0A001D0D0E3}" srcOrd="8" destOrd="0" presId="urn:microsoft.com/office/officeart/2005/8/layout/target3"/>
    <dgm:cxn modelId="{29E9387C-CC05-4F90-98FB-3C1443A5CB96}" type="presParOf" srcId="{71045F8C-00FA-488E-A7BD-E2E6753D979D}" destId="{EA95FEE9-5F68-48C7-93BB-0F8C419DA96D}" srcOrd="9" destOrd="0" presId="urn:microsoft.com/office/officeart/2005/8/layout/target3"/>
    <dgm:cxn modelId="{F2B86243-F179-4816-9276-AC046082987E}" type="presParOf" srcId="{71045F8C-00FA-488E-A7BD-E2E6753D979D}" destId="{BB3828A8-1683-43A3-8BCA-2995B7EAE8F3}" srcOrd="10" destOrd="0" presId="urn:microsoft.com/office/officeart/2005/8/layout/target3"/>
    <dgm:cxn modelId="{D6531759-21D1-459D-86DB-452D6D1FEA8B}" type="presParOf" srcId="{71045F8C-00FA-488E-A7BD-E2E6753D979D}" destId="{CC1D5B29-8413-4412-9F6D-55E531B84639}" srcOrd="11" destOrd="0" presId="urn:microsoft.com/office/officeart/2005/8/layout/target3"/>
    <dgm:cxn modelId="{808DA982-8104-41FC-A4F7-9B661E5ED23D}" type="presParOf" srcId="{71045F8C-00FA-488E-A7BD-E2E6753D979D}" destId="{AEEDACE7-4427-455B-A155-2C3381828BD7}" srcOrd="12" destOrd="0" presId="urn:microsoft.com/office/officeart/2005/8/layout/target3"/>
    <dgm:cxn modelId="{42AB3525-E998-4A0A-BD22-7224ECA1DA0F}" type="presParOf" srcId="{71045F8C-00FA-488E-A7BD-E2E6753D979D}" destId="{7C8531F2-00DF-4DB1-A6C6-AF46193E1BBF}" srcOrd="13" destOrd="0" presId="urn:microsoft.com/office/officeart/2005/8/layout/target3"/>
    <dgm:cxn modelId="{F0A8C92B-DB3F-4CBE-B536-54F346B2A078}" type="presParOf" srcId="{71045F8C-00FA-488E-A7BD-E2E6753D979D}" destId="{304CA11A-E17E-4999-A128-C72BF543B20D}" srcOrd="14" destOrd="0" presId="urn:microsoft.com/office/officeart/2005/8/layout/target3"/>
    <dgm:cxn modelId="{40B84824-5FAF-4013-8951-E5512996700B}" type="presParOf" srcId="{71045F8C-00FA-488E-A7BD-E2E6753D979D}" destId="{C67EF5F7-B425-49AF-82F9-2446588ED851}" srcOrd="15" destOrd="0" presId="urn:microsoft.com/office/officeart/2005/8/layout/target3"/>
    <dgm:cxn modelId="{185E83FC-7772-437B-807B-5BB006312FFE}" type="presParOf" srcId="{71045F8C-00FA-488E-A7BD-E2E6753D979D}" destId="{14E80F71-B028-4CCE-8C5A-7AE67F9A28C6}" srcOrd="16" destOrd="0" presId="urn:microsoft.com/office/officeart/2005/8/layout/target3"/>
    <dgm:cxn modelId="{DCCE357B-7C6C-4FE5-BF4A-429222A041F1}" type="presParOf" srcId="{71045F8C-00FA-488E-A7BD-E2E6753D979D}" destId="{F732C171-B6A8-40AC-BE86-9061B3C3D3B8}" srcOrd="17" destOrd="0" presId="urn:microsoft.com/office/officeart/2005/8/layout/target3"/>
    <dgm:cxn modelId="{D5C9444B-D502-4DAB-A782-7EBE9FADA2B1}" type="presParOf" srcId="{71045F8C-00FA-488E-A7BD-E2E6753D979D}" destId="{D8C5187E-68B6-4E2E-86D0-57087190219B}" srcOrd="18" destOrd="0" presId="urn:microsoft.com/office/officeart/2005/8/layout/target3"/>
    <dgm:cxn modelId="{7A67CC53-4B75-470D-B531-DDD8F63DA06B}" type="presParOf" srcId="{71045F8C-00FA-488E-A7BD-E2E6753D979D}" destId="{1A909E4D-639C-4CB7-A7CE-FC1133FAA37E}" srcOrd="19" destOrd="0" presId="urn:microsoft.com/office/officeart/2005/8/layout/target3"/>
    <dgm:cxn modelId="{289E623D-9917-4F96-A25A-582BD0575088}" type="presParOf" srcId="{71045F8C-00FA-488E-A7BD-E2E6753D979D}" destId="{D102FEF8-6917-41D2-AE5D-914C1EA8F84A}" srcOrd="20" destOrd="0" presId="urn:microsoft.com/office/officeart/2005/8/layout/target3"/>
    <dgm:cxn modelId="{676C5820-9596-4A7C-A783-1DA595681740}" type="presParOf" srcId="{71045F8C-00FA-488E-A7BD-E2E6753D979D}" destId="{4D19AB04-24FA-40C2-B203-52AE3D15E171}" srcOrd="21" destOrd="0" presId="urn:microsoft.com/office/officeart/2005/8/layout/target3"/>
    <dgm:cxn modelId="{E280ADC3-E810-4B65-9432-E37F8581548A}" type="presParOf" srcId="{71045F8C-00FA-488E-A7BD-E2E6753D979D}" destId="{B7652895-8F40-40B1-8BC2-AD2A1592E4B6}" srcOrd="22" destOrd="0" presId="urn:microsoft.com/office/officeart/2005/8/layout/target3"/>
    <dgm:cxn modelId="{0E787B94-6400-48EA-9C5C-5515977C0DAC}" type="presParOf" srcId="{71045F8C-00FA-488E-A7BD-E2E6753D979D}" destId="{3F478621-DC04-4E99-8ED0-6EF817E39D41}" srcOrd="23" destOrd="0" presId="urn:microsoft.com/office/officeart/2005/8/layout/target3"/>
    <dgm:cxn modelId="{CC30FF23-B01B-4564-ABA4-B88297EBFE68}" type="presParOf" srcId="{71045F8C-00FA-488E-A7BD-E2E6753D979D}" destId="{83FE2C4A-F11C-43B1-9923-1AFAA3244381}" srcOrd="24" destOrd="0" presId="urn:microsoft.com/office/officeart/2005/8/layout/target3"/>
    <dgm:cxn modelId="{C5A75292-1CC3-4AE5-AEF4-EC77BA19CBDB}" type="presParOf" srcId="{71045F8C-00FA-488E-A7BD-E2E6753D979D}" destId="{0E0F4EFC-82FA-4EC4-801E-BC2F931EC339}" srcOrd="25" destOrd="0" presId="urn:microsoft.com/office/officeart/2005/8/layout/target3"/>
    <dgm:cxn modelId="{754D618F-FAC7-4A69-A5F2-188D56278EA7}" type="presParOf" srcId="{71045F8C-00FA-488E-A7BD-E2E6753D979D}" destId="{D3CEBA79-51F7-49AC-8104-9DE2B978BFF4}" srcOrd="26" destOrd="0" presId="urn:microsoft.com/office/officeart/2005/8/layout/target3"/>
    <dgm:cxn modelId="{D1E45A34-BDEE-4CFE-88EC-78EBDE25DB9E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-86388" y="0"/>
          <a:ext cx="4248472" cy="4248472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865071" y="0"/>
          <a:ext cx="5638141" cy="42484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MŠ, Police nad Metují, okres Náchod</a:t>
          </a:r>
          <a:endParaRPr lang="cs-CZ" sz="1400" kern="1200" dirty="0"/>
        </a:p>
      </dsp:txBody>
      <dsp:txXfrm>
        <a:off x="1865071" y="0"/>
        <a:ext cx="5638141" cy="424846"/>
      </dsp:txXfrm>
    </dsp:sp>
    <dsp:sp modelId="{5BDA8D49-C64C-4FDF-ACCF-171444A32B21}">
      <dsp:nvSpPr>
        <dsp:cNvPr id="0" name=""/>
        <dsp:cNvSpPr/>
      </dsp:nvSpPr>
      <dsp:spPr>
        <a:xfrm>
          <a:off x="294287" y="449222"/>
          <a:ext cx="3611201" cy="3611201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shade val="80000"/>
            <a:hueOff val="-8007"/>
            <a:satOff val="922"/>
            <a:lumOff val="35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37847" y="424846"/>
          <a:ext cx="5292588" cy="361120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-8007"/>
              <a:satOff val="922"/>
              <a:lumOff val="35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2037847" y="424846"/>
        <a:ext cx="5292588" cy="424846"/>
      </dsp:txXfrm>
    </dsp:sp>
    <dsp:sp modelId="{4A11C032-4DF2-44E5-8C80-1286B3D4B133}">
      <dsp:nvSpPr>
        <dsp:cNvPr id="0" name=""/>
        <dsp:cNvSpPr/>
      </dsp:nvSpPr>
      <dsp:spPr>
        <a:xfrm>
          <a:off x="550881" y="849693"/>
          <a:ext cx="2973931" cy="2973931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shade val="80000"/>
            <a:hueOff val="-16013"/>
            <a:satOff val="1843"/>
            <a:lumOff val="706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200436" y="849693"/>
          <a:ext cx="4967411" cy="2973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-16013"/>
              <a:satOff val="1843"/>
              <a:lumOff val="706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Jana Šulcová</a:t>
          </a:r>
          <a:endParaRPr lang="cs-CZ" sz="1400" kern="1200" dirty="0"/>
        </a:p>
      </dsp:txBody>
      <dsp:txXfrm>
        <a:off x="2200436" y="849693"/>
        <a:ext cx="4967411" cy="424846"/>
      </dsp:txXfrm>
    </dsp:sp>
    <dsp:sp modelId="{BB3828A8-1683-43A3-8BCA-2995B7EAE8F3}">
      <dsp:nvSpPr>
        <dsp:cNvPr id="0" name=""/>
        <dsp:cNvSpPr/>
      </dsp:nvSpPr>
      <dsp:spPr>
        <a:xfrm>
          <a:off x="869516" y="1274539"/>
          <a:ext cx="2336661" cy="2336661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shade val="80000"/>
            <a:hueOff val="-24020"/>
            <a:satOff val="2765"/>
            <a:lumOff val="1059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124236" y="1286713"/>
          <a:ext cx="5292588" cy="23366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-24020"/>
              <a:satOff val="2765"/>
              <a:lumOff val="105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</a:t>
          </a:r>
          <a:r>
            <a:rPr lang="cs-CZ" sz="1500" kern="1200"/>
            <a:t>: </a:t>
          </a:r>
          <a:r>
            <a:rPr lang="cs-CZ" sz="1500" b="1" kern="1200" smtClean="0"/>
            <a:t>VY_32_INOVACE_4A_09 </a:t>
          </a:r>
          <a:r>
            <a:rPr lang="cs-CZ" sz="1500" kern="1200" dirty="0" smtClean="0"/>
            <a:t>Téma: Shoda – samostatná práce</a:t>
          </a:r>
          <a:endParaRPr lang="cs-CZ" sz="1500" kern="1200" dirty="0"/>
        </a:p>
      </dsp:txBody>
      <dsp:txXfrm>
        <a:off x="2124236" y="1286713"/>
        <a:ext cx="5292588" cy="424851"/>
      </dsp:txXfrm>
    </dsp:sp>
    <dsp:sp modelId="{7C8531F2-00DF-4DB1-A6C6-AF46193E1BBF}">
      <dsp:nvSpPr>
        <dsp:cNvPr id="0" name=""/>
        <dsp:cNvSpPr/>
      </dsp:nvSpPr>
      <dsp:spPr>
        <a:xfrm>
          <a:off x="1188154" y="1699390"/>
          <a:ext cx="1699386" cy="1699386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shade val="80000"/>
            <a:hueOff val="-32027"/>
            <a:satOff val="3686"/>
            <a:lumOff val="1412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37847" y="1699390"/>
          <a:ext cx="5292588" cy="16993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-32027"/>
              <a:satOff val="3686"/>
              <a:lumOff val="1412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Český jazyk 5. ročník</a:t>
          </a:r>
          <a:endParaRPr lang="cs-CZ" sz="1900" kern="1200" dirty="0"/>
        </a:p>
      </dsp:txBody>
      <dsp:txXfrm>
        <a:off x="2037847" y="1699390"/>
        <a:ext cx="5292588" cy="424846"/>
      </dsp:txXfrm>
    </dsp:sp>
    <dsp:sp modelId="{14E80F71-B028-4CCE-8C5A-7AE67F9A28C6}">
      <dsp:nvSpPr>
        <dsp:cNvPr id="0" name=""/>
        <dsp:cNvSpPr/>
      </dsp:nvSpPr>
      <dsp:spPr>
        <a:xfrm>
          <a:off x="1506789" y="2124237"/>
          <a:ext cx="1062116" cy="1062116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shade val="80000"/>
            <a:hueOff val="-40033"/>
            <a:satOff val="4608"/>
            <a:lumOff val="176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37847" y="2124237"/>
          <a:ext cx="5292588" cy="10621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-40033"/>
              <a:satOff val="4608"/>
              <a:lumOff val="176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CZ.1.07/1.4.00/21.1431</a:t>
          </a:r>
          <a:endParaRPr lang="cs-CZ" sz="1900" kern="1200" dirty="0"/>
        </a:p>
      </dsp:txBody>
      <dsp:txXfrm>
        <a:off x="2037847" y="2124237"/>
        <a:ext cx="5292588" cy="424846"/>
      </dsp:txXfrm>
    </dsp:sp>
    <dsp:sp modelId="{1A909E4D-639C-4CB7-A7CE-FC1133FAA37E}">
      <dsp:nvSpPr>
        <dsp:cNvPr id="0" name=""/>
        <dsp:cNvSpPr/>
      </dsp:nvSpPr>
      <dsp:spPr>
        <a:xfrm>
          <a:off x="1825424" y="2549083"/>
          <a:ext cx="424846" cy="424846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shade val="80000"/>
            <a:hueOff val="-48040"/>
            <a:satOff val="5529"/>
            <a:lumOff val="2118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37847" y="2549083"/>
          <a:ext cx="5292588" cy="4248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-48040"/>
              <a:satOff val="5529"/>
              <a:lumOff val="2118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2037847" y="2549083"/>
        <a:ext cx="5292588" cy="4248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A4B6-03D5-4E94-B0C0-0B80DDBEA6F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F1CB-CA8E-4ED8-B3D7-54759C19D0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A4B6-03D5-4E94-B0C0-0B80DDBEA6F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F1CB-CA8E-4ED8-B3D7-54759C19D0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A4B6-03D5-4E94-B0C0-0B80DDBEA6F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F1CB-CA8E-4ED8-B3D7-54759C19D0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A4B6-03D5-4E94-B0C0-0B80DDBEA6F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F1CB-CA8E-4ED8-B3D7-54759C19D0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A4B6-03D5-4E94-B0C0-0B80DDBEA6F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F1CB-CA8E-4ED8-B3D7-54759C19D0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A4B6-03D5-4E94-B0C0-0B80DDBEA6F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F1CB-CA8E-4ED8-B3D7-54759C19D0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A4B6-03D5-4E94-B0C0-0B80DDBEA6F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F1CB-CA8E-4ED8-B3D7-54759C19D0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A4B6-03D5-4E94-B0C0-0B80DDBEA6F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F1CB-CA8E-4ED8-B3D7-54759C19D09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A4B6-03D5-4E94-B0C0-0B80DDBEA6F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D3F1CB-CA8E-4ED8-B3D7-54759C19D09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A4B6-03D5-4E94-B0C0-0B80DDBEA6F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F1CB-CA8E-4ED8-B3D7-54759C19D0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A4B6-03D5-4E94-B0C0-0B80DDBEA6F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F1CB-CA8E-4ED8-B3D7-54759C19D0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B7D3F1CB-CA8E-4ED8-B3D7-54759C19D098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C9B5A4B6-03D5-4E94-B0C0-0B80DDBEA6FD}" type="datetimeFigureOut">
              <a:rPr lang="cs-CZ" smtClean="0"/>
              <a:t>1.7.2013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294605457"/>
              </p:ext>
            </p:extLst>
          </p:nvPr>
        </p:nvGraphicFramePr>
        <p:xfrm>
          <a:off x="683568" y="1484784"/>
          <a:ext cx="7416824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3172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476672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424936" cy="468052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dirty="0" smtClean="0"/>
              <a:t>prezentace </a:t>
            </a:r>
            <a:r>
              <a:rPr lang="cs-CZ" dirty="0"/>
              <a:t>pro žáky </a:t>
            </a:r>
            <a:r>
              <a:rPr lang="cs-CZ" dirty="0" smtClean="0"/>
              <a:t>5.ročníku  ZŠ,  předmět český jazyk</a:t>
            </a:r>
            <a:endParaRPr lang="cs-CZ" dirty="0"/>
          </a:p>
          <a:p>
            <a:r>
              <a:rPr lang="cs-CZ" dirty="0" smtClean="0"/>
              <a:t>žáci si procvičují shodu podmětu s přísudkem a ostatní probrané mluvnické jevy</a:t>
            </a:r>
          </a:p>
          <a:p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/>
              <a:t>interaktivní tabuli </a:t>
            </a:r>
            <a:r>
              <a:rPr lang="cs-CZ" dirty="0" smtClean="0"/>
              <a:t>mají žáci zadané úkoly</a:t>
            </a:r>
          </a:p>
          <a:p>
            <a:r>
              <a:rPr lang="cs-CZ" dirty="0"/>
              <a:t>p</a:t>
            </a:r>
            <a:r>
              <a:rPr lang="cs-CZ" dirty="0" smtClean="0"/>
              <a:t>racovní list je vytištěný a slouží k samostatné práci</a:t>
            </a:r>
          </a:p>
          <a:p>
            <a:r>
              <a:rPr lang="cs-CZ" dirty="0"/>
              <a:t>m</a:t>
            </a:r>
            <a:r>
              <a:rPr lang="cs-CZ" dirty="0" smtClean="0"/>
              <a:t>ožno použít i pro společnou nebo skupinovou práci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3275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817782"/>
            <a:ext cx="8352928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i="1" dirty="0" smtClean="0"/>
              <a:t>1.  Přečtěte text pěkně nahlas. (společné hlasité čtení)</a:t>
            </a:r>
          </a:p>
          <a:p>
            <a:pPr lvl="0"/>
            <a:r>
              <a:rPr lang="cs-CZ" sz="2800" i="1" dirty="0" smtClean="0"/>
              <a:t>2.  Doplň vynechaná písmena.</a:t>
            </a:r>
            <a:endParaRPr lang="cs-CZ" sz="2800" i="1" dirty="0"/>
          </a:p>
          <a:p>
            <a:pPr lvl="0"/>
            <a:r>
              <a:rPr lang="cs-CZ" sz="2800" i="1" dirty="0" smtClean="0"/>
              <a:t>3.  Najdi všechna souvětí.</a:t>
            </a:r>
            <a:endParaRPr lang="cs-CZ" sz="2800" i="1" dirty="0"/>
          </a:p>
          <a:p>
            <a:pPr lvl="0"/>
            <a:r>
              <a:rPr lang="cs-CZ" sz="2800" i="1" dirty="0" smtClean="0"/>
              <a:t>     Podtrhni  je.</a:t>
            </a:r>
          </a:p>
          <a:p>
            <a:pPr lvl="0"/>
            <a:r>
              <a:rPr lang="cs-CZ" sz="2800" i="1" dirty="0" smtClean="0"/>
              <a:t>4. </a:t>
            </a:r>
            <a:r>
              <a:rPr lang="cs-CZ" sz="2800" i="1" dirty="0"/>
              <a:t>U</a:t>
            </a:r>
            <a:r>
              <a:rPr lang="cs-CZ" sz="2800" i="1" dirty="0" smtClean="0"/>
              <a:t> všech vět </a:t>
            </a:r>
            <a:r>
              <a:rPr lang="cs-CZ" sz="2800" i="1" dirty="0"/>
              <a:t>jednoduchých </a:t>
            </a:r>
            <a:r>
              <a:rPr lang="cs-CZ" sz="2800" i="1" dirty="0" smtClean="0"/>
              <a:t>označ </a:t>
            </a:r>
            <a:r>
              <a:rPr lang="cs-CZ" sz="2800" i="1" dirty="0"/>
              <a:t>základní skladební </a:t>
            </a:r>
            <a:r>
              <a:rPr lang="cs-CZ" sz="2800" i="1" dirty="0" smtClean="0"/>
              <a:t>        </a:t>
            </a:r>
          </a:p>
          <a:p>
            <a:pPr lvl="0"/>
            <a:r>
              <a:rPr lang="cs-CZ" sz="2800" i="1" dirty="0" smtClean="0"/>
              <a:t>     dvojici.</a:t>
            </a:r>
          </a:p>
          <a:p>
            <a:pPr lvl="0"/>
            <a:r>
              <a:rPr lang="cs-CZ" sz="2800" i="1" dirty="0" smtClean="0"/>
              <a:t>5. Která </a:t>
            </a:r>
            <a:r>
              <a:rPr lang="cs-CZ" sz="2800" i="1" dirty="0"/>
              <a:t>slova se </a:t>
            </a:r>
            <a:r>
              <a:rPr lang="cs-CZ" sz="2800" i="1" dirty="0" smtClean="0"/>
              <a:t>v textu </a:t>
            </a:r>
            <a:r>
              <a:rPr lang="cs-CZ" sz="2800" i="1" dirty="0"/>
              <a:t>hloupě opakují</a:t>
            </a:r>
            <a:r>
              <a:rPr lang="cs-CZ" sz="2800" i="1" dirty="0" smtClean="0"/>
              <a:t>? Vypiš je.</a:t>
            </a:r>
          </a:p>
          <a:p>
            <a:pPr lvl="0"/>
            <a:r>
              <a:rPr lang="cs-CZ" sz="2800" i="1" dirty="0"/>
              <a:t> </a:t>
            </a:r>
            <a:r>
              <a:rPr lang="cs-CZ" sz="2800" i="1" dirty="0" smtClean="0"/>
              <a:t>    ______________________________________</a:t>
            </a:r>
          </a:p>
          <a:p>
            <a:pPr lvl="0"/>
            <a:r>
              <a:rPr lang="cs-CZ" sz="2800" i="1" dirty="0" smtClean="0"/>
              <a:t>6. Nahraď  opakující se slova vhodnějšími.</a:t>
            </a:r>
          </a:p>
          <a:p>
            <a:pPr lvl="0"/>
            <a:r>
              <a:rPr lang="cs-CZ" sz="2800" i="1" dirty="0"/>
              <a:t> </a:t>
            </a:r>
            <a:r>
              <a:rPr lang="cs-CZ" sz="2800" i="1" dirty="0" smtClean="0"/>
              <a:t>   ______________________________________</a:t>
            </a:r>
            <a:endParaRPr lang="cs-CZ" sz="2800" i="1" dirty="0"/>
          </a:p>
          <a:p>
            <a:pPr lvl="0"/>
            <a:r>
              <a:rPr lang="cs-CZ" sz="2800" i="1" dirty="0" smtClean="0"/>
              <a:t>7. Vymysli </a:t>
            </a:r>
            <a:r>
              <a:rPr lang="cs-CZ" sz="2800" i="1" dirty="0"/>
              <a:t>a napiš </a:t>
            </a:r>
            <a:r>
              <a:rPr lang="cs-CZ" sz="2800" i="1" dirty="0" smtClean="0"/>
              <a:t>nadpis.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2191041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208912" cy="65864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NADPIS :  </a:t>
            </a:r>
            <a:r>
              <a:rPr lang="cs-CZ" b="1" dirty="0" smtClean="0"/>
              <a:t>__________________________________</a:t>
            </a:r>
            <a:endParaRPr lang="cs-CZ" dirty="0" smtClean="0"/>
          </a:p>
          <a:p>
            <a:r>
              <a:rPr lang="cs-CZ" sz="2400" dirty="0" smtClean="0"/>
              <a:t>V  </a:t>
            </a:r>
            <a:r>
              <a:rPr lang="cs-CZ" sz="2400" dirty="0"/>
              <a:t>neděl_  se děti  </a:t>
            </a:r>
            <a:r>
              <a:rPr lang="cs-CZ" sz="2400" dirty="0" smtClean="0"/>
              <a:t>vypravil_ </a:t>
            </a:r>
            <a:r>
              <a:rPr lang="cs-CZ" sz="2400" dirty="0"/>
              <a:t>do divadla</a:t>
            </a:r>
            <a:r>
              <a:rPr lang="cs-CZ" sz="2400" dirty="0" smtClean="0"/>
              <a:t>.      </a:t>
            </a:r>
            <a:endParaRPr lang="cs-CZ" sz="2400" dirty="0"/>
          </a:p>
          <a:p>
            <a:r>
              <a:rPr lang="cs-CZ" sz="1400" i="1" dirty="0"/>
              <a:t> </a:t>
            </a:r>
            <a:endParaRPr lang="cs-CZ" sz="1400" dirty="0"/>
          </a:p>
          <a:p>
            <a:r>
              <a:rPr lang="cs-CZ" sz="2400" dirty="0"/>
              <a:t>Před nimi s</a:t>
            </a:r>
            <a:r>
              <a:rPr lang="cs-CZ" sz="2400" dirty="0" smtClean="0"/>
              <a:t>e </a:t>
            </a:r>
            <a:r>
              <a:rPr lang="cs-CZ" sz="2400" dirty="0" err="1"/>
              <a:t>ob_vila</a:t>
            </a:r>
            <a:r>
              <a:rPr lang="cs-CZ" sz="2400" dirty="0"/>
              <a:t> </a:t>
            </a:r>
            <a:r>
              <a:rPr lang="cs-CZ" sz="2400" dirty="0" err="1"/>
              <a:t>třp_tící</a:t>
            </a:r>
            <a:r>
              <a:rPr lang="cs-CZ" sz="2400" dirty="0"/>
              <a:t> se královská síň.</a:t>
            </a:r>
          </a:p>
          <a:p>
            <a:r>
              <a:rPr lang="cs-CZ" sz="1400" dirty="0"/>
              <a:t> </a:t>
            </a:r>
          </a:p>
          <a:p>
            <a:r>
              <a:rPr lang="cs-CZ" sz="2400" dirty="0" smtClean="0"/>
              <a:t>Ozařoval_   ji </a:t>
            </a:r>
            <a:r>
              <a:rPr lang="cs-CZ" sz="2400" dirty="0"/>
              <a:t>žárovky a skryté </a:t>
            </a:r>
            <a:r>
              <a:rPr lang="cs-CZ" sz="2400" dirty="0" err="1"/>
              <a:t>sv_tlomety</a:t>
            </a:r>
            <a:r>
              <a:rPr lang="cs-CZ" sz="2400" dirty="0"/>
              <a:t>. </a:t>
            </a:r>
          </a:p>
          <a:p>
            <a:r>
              <a:rPr lang="cs-CZ" sz="1400" dirty="0"/>
              <a:t> </a:t>
            </a:r>
          </a:p>
          <a:p>
            <a:r>
              <a:rPr lang="cs-CZ" sz="2400" dirty="0"/>
              <a:t>Náhle se </a:t>
            </a:r>
            <a:r>
              <a:rPr lang="cs-CZ" sz="2400" dirty="0" smtClean="0"/>
              <a:t>otevřel_ </a:t>
            </a:r>
            <a:r>
              <a:rPr lang="cs-CZ" sz="2400" dirty="0"/>
              <a:t>brány. </a:t>
            </a:r>
          </a:p>
          <a:p>
            <a:r>
              <a:rPr lang="cs-CZ" sz="1400" dirty="0"/>
              <a:t> </a:t>
            </a:r>
          </a:p>
          <a:p>
            <a:r>
              <a:rPr lang="cs-CZ" sz="2400" dirty="0"/>
              <a:t>Na jeviště </a:t>
            </a:r>
            <a:r>
              <a:rPr lang="cs-CZ" sz="2400" dirty="0" smtClean="0"/>
              <a:t>vstoupil_  </a:t>
            </a:r>
            <a:r>
              <a:rPr lang="cs-CZ" sz="2400" dirty="0"/>
              <a:t>trubači. </a:t>
            </a:r>
          </a:p>
          <a:p>
            <a:r>
              <a:rPr lang="cs-CZ" sz="1400" dirty="0"/>
              <a:t> </a:t>
            </a:r>
          </a:p>
          <a:p>
            <a:r>
              <a:rPr lang="cs-CZ" sz="2400" dirty="0"/>
              <a:t>Trubači </a:t>
            </a:r>
            <a:r>
              <a:rPr lang="cs-CZ" sz="2400" dirty="0" smtClean="0"/>
              <a:t>přitiskl_  </a:t>
            </a:r>
            <a:r>
              <a:rPr lang="cs-CZ" sz="2400" dirty="0" err="1"/>
              <a:t>tru_ky</a:t>
            </a:r>
            <a:r>
              <a:rPr lang="cs-CZ" sz="2400" dirty="0"/>
              <a:t> ke rtům. </a:t>
            </a:r>
          </a:p>
          <a:p>
            <a:r>
              <a:rPr lang="cs-CZ" sz="1400" dirty="0"/>
              <a:t> </a:t>
            </a:r>
          </a:p>
          <a:p>
            <a:r>
              <a:rPr lang="cs-CZ" sz="2400" dirty="0"/>
              <a:t>Po nich </a:t>
            </a:r>
            <a:r>
              <a:rPr lang="cs-CZ" sz="2400" dirty="0" smtClean="0"/>
              <a:t>vstoupil_ </a:t>
            </a:r>
            <a:r>
              <a:rPr lang="cs-CZ" sz="2400" dirty="0"/>
              <a:t>královští manželé.</a:t>
            </a:r>
          </a:p>
          <a:p>
            <a:r>
              <a:rPr lang="cs-CZ" sz="1400" dirty="0"/>
              <a:t> </a:t>
            </a:r>
          </a:p>
          <a:p>
            <a:r>
              <a:rPr lang="cs-CZ" sz="2400" dirty="0"/>
              <a:t>Za nimi </a:t>
            </a:r>
            <a:r>
              <a:rPr lang="cs-CZ" sz="2400" dirty="0" err="1" smtClean="0"/>
              <a:t>vešl</a:t>
            </a:r>
            <a:r>
              <a:rPr lang="cs-CZ" sz="2400" dirty="0" smtClean="0"/>
              <a:t>_ </a:t>
            </a:r>
            <a:r>
              <a:rPr lang="cs-CZ" sz="2400" dirty="0"/>
              <a:t>tři princezny. </a:t>
            </a:r>
          </a:p>
          <a:p>
            <a:r>
              <a:rPr lang="cs-CZ" sz="1400" dirty="0"/>
              <a:t> </a:t>
            </a:r>
          </a:p>
          <a:p>
            <a:r>
              <a:rPr lang="cs-CZ" sz="2400" dirty="0"/>
              <a:t>Princezny  </a:t>
            </a:r>
            <a:r>
              <a:rPr lang="cs-CZ" sz="2400" dirty="0" smtClean="0"/>
              <a:t>měl_  </a:t>
            </a:r>
            <a:r>
              <a:rPr lang="cs-CZ" sz="2400" dirty="0"/>
              <a:t>zlaté vlas_ </a:t>
            </a:r>
            <a:r>
              <a:rPr lang="cs-CZ" sz="2400" dirty="0" smtClean="0"/>
              <a:t> a </a:t>
            </a:r>
            <a:r>
              <a:rPr lang="cs-CZ" sz="2400" dirty="0"/>
              <a:t>šaty posázené drahokam_. </a:t>
            </a:r>
          </a:p>
          <a:p>
            <a:r>
              <a:rPr lang="cs-CZ" sz="1400" dirty="0"/>
              <a:t> </a:t>
            </a:r>
          </a:p>
          <a:p>
            <a:r>
              <a:rPr lang="cs-CZ" sz="2400" dirty="0"/>
              <a:t>Když  král usedl, </a:t>
            </a:r>
            <a:r>
              <a:rPr lang="cs-CZ" sz="2400" dirty="0" smtClean="0"/>
              <a:t>posadil_ </a:t>
            </a:r>
            <a:r>
              <a:rPr lang="cs-CZ" sz="2400" dirty="0"/>
              <a:t>se do křesla i princezny. </a:t>
            </a:r>
          </a:p>
          <a:p>
            <a:r>
              <a:rPr lang="cs-CZ" sz="1400" dirty="0"/>
              <a:t> </a:t>
            </a:r>
          </a:p>
          <a:p>
            <a:r>
              <a:rPr lang="cs-CZ" sz="2400" dirty="0" err="1"/>
              <a:t>Op_t</a:t>
            </a:r>
            <a:r>
              <a:rPr lang="cs-CZ" sz="2400" dirty="0"/>
              <a:t> </a:t>
            </a:r>
            <a:r>
              <a:rPr lang="cs-CZ" sz="2400" dirty="0" smtClean="0"/>
              <a:t>zněl_  trubky </a:t>
            </a:r>
            <a:r>
              <a:rPr lang="cs-CZ" sz="2400" dirty="0"/>
              <a:t>a do síně </a:t>
            </a:r>
            <a:r>
              <a:rPr lang="cs-CZ" sz="2400" dirty="0" smtClean="0"/>
              <a:t>vstupoval_   </a:t>
            </a:r>
            <a:r>
              <a:rPr lang="cs-CZ" sz="2400" dirty="0"/>
              <a:t>cizí rytíři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 descr="C:\Documents and Settings\uživatel\Local Settings\Temporary Internet Files\Content.IE5\WTM3CXYN\MC9003616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300" y="922122"/>
            <a:ext cx="1512168" cy="2119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živatel\Local Settings\Temporary Internet Files\Content.IE5\4PQJKLIN\MC9004404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21663">
            <a:off x="6586817" y="3577348"/>
            <a:ext cx="2027203" cy="1488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9235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208912" cy="63094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V  neděl</a:t>
            </a:r>
            <a:r>
              <a:rPr lang="cs-CZ" sz="2400" dirty="0" smtClean="0">
                <a:solidFill>
                  <a:srgbClr val="00B050"/>
                </a:solidFill>
              </a:rPr>
              <a:t>i</a:t>
            </a:r>
            <a:r>
              <a:rPr lang="cs-CZ" sz="2400" dirty="0" smtClean="0"/>
              <a:t>  </a:t>
            </a:r>
            <a:r>
              <a:rPr lang="cs-CZ" sz="2400" dirty="0"/>
              <a:t>se děti  </a:t>
            </a:r>
            <a:r>
              <a:rPr lang="cs-CZ" sz="2400" dirty="0" smtClean="0"/>
              <a:t>vypravil</a:t>
            </a:r>
            <a:r>
              <a:rPr lang="cs-CZ" sz="2400" dirty="0" smtClean="0">
                <a:solidFill>
                  <a:srgbClr val="00B050"/>
                </a:solidFill>
              </a:rPr>
              <a:t>y</a:t>
            </a:r>
            <a:r>
              <a:rPr lang="cs-CZ" sz="2400" dirty="0" smtClean="0"/>
              <a:t> </a:t>
            </a:r>
            <a:r>
              <a:rPr lang="cs-CZ" sz="2400" dirty="0"/>
              <a:t>do divadla</a:t>
            </a:r>
            <a:r>
              <a:rPr lang="cs-CZ" sz="2400" dirty="0" smtClean="0"/>
              <a:t>.      </a:t>
            </a:r>
            <a:endParaRPr lang="cs-CZ" sz="2400" dirty="0"/>
          </a:p>
          <a:p>
            <a:r>
              <a:rPr lang="cs-CZ" sz="1400" i="1" dirty="0"/>
              <a:t> </a:t>
            </a:r>
            <a:endParaRPr lang="cs-CZ" sz="1400" dirty="0"/>
          </a:p>
          <a:p>
            <a:r>
              <a:rPr lang="cs-CZ" sz="2400" dirty="0"/>
              <a:t>Před nimi s</a:t>
            </a:r>
            <a:r>
              <a:rPr lang="cs-CZ" sz="2400" dirty="0" smtClean="0"/>
              <a:t>e ob</a:t>
            </a:r>
            <a:r>
              <a:rPr lang="cs-CZ" sz="2400" dirty="0" smtClean="0">
                <a:solidFill>
                  <a:srgbClr val="00B050"/>
                </a:solidFill>
              </a:rPr>
              <a:t>je</a:t>
            </a:r>
            <a:r>
              <a:rPr lang="cs-CZ" sz="2400" dirty="0" smtClean="0"/>
              <a:t>vila třp</a:t>
            </a:r>
            <a:r>
              <a:rPr lang="cs-CZ" sz="2400" dirty="0" smtClean="0">
                <a:solidFill>
                  <a:srgbClr val="00B050"/>
                </a:solidFill>
              </a:rPr>
              <a:t>y</a:t>
            </a:r>
            <a:r>
              <a:rPr lang="cs-CZ" sz="2400" dirty="0" smtClean="0"/>
              <a:t>tící </a:t>
            </a:r>
            <a:r>
              <a:rPr lang="cs-CZ" sz="2400" dirty="0"/>
              <a:t>se královská síň.</a:t>
            </a:r>
          </a:p>
          <a:p>
            <a:r>
              <a:rPr lang="cs-CZ" sz="1400" dirty="0"/>
              <a:t> </a:t>
            </a:r>
          </a:p>
          <a:p>
            <a:r>
              <a:rPr lang="cs-CZ" sz="2400" dirty="0" smtClean="0"/>
              <a:t>Ozařoval</a:t>
            </a:r>
            <a:r>
              <a:rPr lang="cs-CZ" sz="2400" dirty="0" smtClean="0">
                <a:solidFill>
                  <a:srgbClr val="00B050"/>
                </a:solidFill>
              </a:rPr>
              <a:t>y</a:t>
            </a:r>
            <a:r>
              <a:rPr lang="cs-CZ" sz="2400" dirty="0" smtClean="0"/>
              <a:t>   ji </a:t>
            </a:r>
            <a:r>
              <a:rPr lang="cs-CZ" sz="2400" dirty="0"/>
              <a:t>žárovky a skryté </a:t>
            </a:r>
            <a:r>
              <a:rPr lang="cs-CZ" sz="2400" dirty="0" smtClean="0"/>
              <a:t>sv</a:t>
            </a:r>
            <a:r>
              <a:rPr lang="cs-CZ" sz="2400" dirty="0" smtClean="0">
                <a:solidFill>
                  <a:srgbClr val="00B050"/>
                </a:solidFill>
              </a:rPr>
              <a:t>ě</a:t>
            </a:r>
            <a:r>
              <a:rPr lang="cs-CZ" sz="2400" dirty="0" smtClean="0"/>
              <a:t>tlomety</a:t>
            </a:r>
            <a:r>
              <a:rPr lang="cs-CZ" sz="2400" dirty="0"/>
              <a:t>. </a:t>
            </a:r>
          </a:p>
          <a:p>
            <a:r>
              <a:rPr lang="cs-CZ" sz="1400" dirty="0"/>
              <a:t> </a:t>
            </a:r>
          </a:p>
          <a:p>
            <a:r>
              <a:rPr lang="cs-CZ" sz="2400" dirty="0"/>
              <a:t>Náhle se </a:t>
            </a:r>
            <a:r>
              <a:rPr lang="cs-CZ" sz="2400" dirty="0" smtClean="0"/>
              <a:t>otevřel</a:t>
            </a:r>
            <a:r>
              <a:rPr lang="cs-CZ" sz="2400" dirty="0" smtClean="0">
                <a:solidFill>
                  <a:srgbClr val="00B050"/>
                </a:solidFill>
              </a:rPr>
              <a:t>y</a:t>
            </a:r>
            <a:r>
              <a:rPr lang="cs-CZ" sz="2400" dirty="0" smtClean="0"/>
              <a:t> </a:t>
            </a:r>
            <a:r>
              <a:rPr lang="cs-CZ" sz="2400" dirty="0"/>
              <a:t>brány. </a:t>
            </a:r>
          </a:p>
          <a:p>
            <a:r>
              <a:rPr lang="cs-CZ" sz="1400" dirty="0"/>
              <a:t> </a:t>
            </a:r>
          </a:p>
          <a:p>
            <a:r>
              <a:rPr lang="cs-CZ" sz="2400" dirty="0"/>
              <a:t>Na jeviště </a:t>
            </a:r>
            <a:r>
              <a:rPr lang="cs-CZ" sz="2400" dirty="0" smtClean="0"/>
              <a:t>vstoupil</a:t>
            </a:r>
            <a:r>
              <a:rPr lang="cs-CZ" sz="2400" dirty="0" smtClean="0">
                <a:solidFill>
                  <a:srgbClr val="00B050"/>
                </a:solidFill>
              </a:rPr>
              <a:t>i</a:t>
            </a:r>
            <a:r>
              <a:rPr lang="cs-CZ" sz="2400" dirty="0" smtClean="0"/>
              <a:t>  </a:t>
            </a:r>
            <a:r>
              <a:rPr lang="cs-CZ" sz="2400" dirty="0"/>
              <a:t>trubači. </a:t>
            </a:r>
          </a:p>
          <a:p>
            <a:r>
              <a:rPr lang="cs-CZ" sz="1400" dirty="0"/>
              <a:t> </a:t>
            </a:r>
          </a:p>
          <a:p>
            <a:r>
              <a:rPr lang="cs-CZ" sz="2400" dirty="0"/>
              <a:t>Trubači </a:t>
            </a:r>
            <a:r>
              <a:rPr lang="cs-CZ" sz="2400" dirty="0" smtClean="0"/>
              <a:t>přitiskl</a:t>
            </a:r>
            <a:r>
              <a:rPr lang="cs-CZ" sz="2400" dirty="0" smtClean="0">
                <a:solidFill>
                  <a:srgbClr val="00B050"/>
                </a:solidFill>
              </a:rPr>
              <a:t>i</a:t>
            </a:r>
            <a:r>
              <a:rPr lang="cs-CZ" sz="2400" dirty="0" smtClean="0"/>
              <a:t>  tru</a:t>
            </a:r>
            <a:r>
              <a:rPr lang="cs-CZ" sz="2400" dirty="0" smtClean="0">
                <a:solidFill>
                  <a:srgbClr val="00B050"/>
                </a:solidFill>
              </a:rPr>
              <a:t>b</a:t>
            </a:r>
            <a:r>
              <a:rPr lang="cs-CZ" sz="2400" dirty="0" smtClean="0"/>
              <a:t>ky </a:t>
            </a:r>
            <a:r>
              <a:rPr lang="cs-CZ" sz="2400" dirty="0"/>
              <a:t>ke rtům. </a:t>
            </a:r>
          </a:p>
          <a:p>
            <a:r>
              <a:rPr lang="cs-CZ" sz="1400" dirty="0"/>
              <a:t> </a:t>
            </a:r>
          </a:p>
          <a:p>
            <a:r>
              <a:rPr lang="cs-CZ" sz="2400" dirty="0"/>
              <a:t>Po nich </a:t>
            </a:r>
            <a:r>
              <a:rPr lang="cs-CZ" sz="2400" dirty="0" smtClean="0"/>
              <a:t>vstoupil</a:t>
            </a:r>
            <a:r>
              <a:rPr lang="cs-CZ" sz="2400" dirty="0" smtClean="0">
                <a:solidFill>
                  <a:srgbClr val="00B050"/>
                </a:solidFill>
              </a:rPr>
              <a:t>i</a:t>
            </a:r>
            <a:r>
              <a:rPr lang="cs-CZ" sz="2400" dirty="0" smtClean="0"/>
              <a:t> </a:t>
            </a:r>
            <a:r>
              <a:rPr lang="cs-CZ" sz="2400" dirty="0"/>
              <a:t>královští manželé.</a:t>
            </a:r>
          </a:p>
          <a:p>
            <a:r>
              <a:rPr lang="cs-CZ" sz="1400" dirty="0"/>
              <a:t> </a:t>
            </a:r>
          </a:p>
          <a:p>
            <a:r>
              <a:rPr lang="cs-CZ" sz="2400" dirty="0"/>
              <a:t>Za nimi </a:t>
            </a:r>
            <a:r>
              <a:rPr lang="cs-CZ" sz="2400" dirty="0" smtClean="0"/>
              <a:t>vešl</a:t>
            </a:r>
            <a:r>
              <a:rPr lang="cs-CZ" sz="2400" dirty="0" smtClean="0">
                <a:solidFill>
                  <a:srgbClr val="00B050"/>
                </a:solidFill>
              </a:rPr>
              <a:t>y</a:t>
            </a:r>
            <a:r>
              <a:rPr lang="cs-CZ" sz="2400" dirty="0" smtClean="0"/>
              <a:t> </a:t>
            </a:r>
            <a:r>
              <a:rPr lang="cs-CZ" sz="2400" dirty="0"/>
              <a:t>tři princezny. </a:t>
            </a:r>
          </a:p>
          <a:p>
            <a:r>
              <a:rPr lang="cs-CZ" sz="1400" dirty="0"/>
              <a:t> </a:t>
            </a:r>
          </a:p>
          <a:p>
            <a:r>
              <a:rPr lang="cs-CZ" sz="2400" dirty="0"/>
              <a:t>Princezny  </a:t>
            </a:r>
            <a:r>
              <a:rPr lang="cs-CZ" sz="2400" dirty="0" smtClean="0"/>
              <a:t>měl</a:t>
            </a:r>
            <a:r>
              <a:rPr lang="cs-CZ" sz="2400" dirty="0" smtClean="0">
                <a:solidFill>
                  <a:srgbClr val="00B050"/>
                </a:solidFill>
              </a:rPr>
              <a:t>y</a:t>
            </a:r>
            <a:r>
              <a:rPr lang="cs-CZ" sz="2400" dirty="0" smtClean="0"/>
              <a:t>  </a:t>
            </a:r>
            <a:r>
              <a:rPr lang="cs-CZ" sz="2400" dirty="0"/>
              <a:t>zlaté </a:t>
            </a:r>
            <a:r>
              <a:rPr lang="cs-CZ" sz="2400" dirty="0" smtClean="0"/>
              <a:t>vlas</a:t>
            </a:r>
            <a:r>
              <a:rPr lang="cs-CZ" sz="2400" dirty="0" smtClean="0">
                <a:solidFill>
                  <a:srgbClr val="00B050"/>
                </a:solidFill>
              </a:rPr>
              <a:t>y</a:t>
            </a:r>
            <a:r>
              <a:rPr lang="cs-CZ" sz="2400" dirty="0" smtClean="0"/>
              <a:t>  a </a:t>
            </a:r>
            <a:r>
              <a:rPr lang="cs-CZ" sz="2400" dirty="0"/>
              <a:t>šaty posázené </a:t>
            </a:r>
            <a:r>
              <a:rPr lang="cs-CZ" sz="2400" dirty="0" smtClean="0"/>
              <a:t>drahokam</a:t>
            </a:r>
            <a:r>
              <a:rPr lang="cs-CZ" sz="2400" dirty="0" smtClean="0">
                <a:solidFill>
                  <a:srgbClr val="00B050"/>
                </a:solidFill>
              </a:rPr>
              <a:t>y</a:t>
            </a:r>
            <a:r>
              <a:rPr lang="cs-CZ" sz="2400" dirty="0" smtClean="0"/>
              <a:t>. </a:t>
            </a:r>
            <a:endParaRPr lang="cs-CZ" sz="2400" dirty="0"/>
          </a:p>
          <a:p>
            <a:r>
              <a:rPr lang="cs-CZ" sz="1400" dirty="0"/>
              <a:t> </a:t>
            </a:r>
          </a:p>
          <a:p>
            <a:r>
              <a:rPr lang="cs-CZ" sz="2400" dirty="0"/>
              <a:t>Když  král usedl, </a:t>
            </a:r>
            <a:r>
              <a:rPr lang="cs-CZ" sz="2400" dirty="0" smtClean="0"/>
              <a:t>posadil</a:t>
            </a:r>
            <a:r>
              <a:rPr lang="cs-CZ" sz="2400" dirty="0" smtClean="0">
                <a:solidFill>
                  <a:srgbClr val="00B050"/>
                </a:solidFill>
              </a:rPr>
              <a:t>y</a:t>
            </a:r>
            <a:r>
              <a:rPr lang="cs-CZ" sz="2400" dirty="0" smtClean="0"/>
              <a:t> </a:t>
            </a:r>
            <a:r>
              <a:rPr lang="cs-CZ" sz="2400" dirty="0"/>
              <a:t>se do křesla i princezny. </a:t>
            </a:r>
          </a:p>
          <a:p>
            <a:r>
              <a:rPr lang="cs-CZ" sz="1400" dirty="0"/>
              <a:t> </a:t>
            </a:r>
          </a:p>
          <a:p>
            <a:r>
              <a:rPr lang="cs-CZ" sz="2400" dirty="0" smtClean="0"/>
              <a:t>Op</a:t>
            </a:r>
            <a:r>
              <a:rPr lang="cs-CZ" sz="2400" dirty="0" smtClean="0">
                <a:solidFill>
                  <a:srgbClr val="00B050"/>
                </a:solidFill>
              </a:rPr>
              <a:t>ě</a:t>
            </a:r>
            <a:r>
              <a:rPr lang="cs-CZ" sz="2400" dirty="0" smtClean="0"/>
              <a:t>t zněl</a:t>
            </a:r>
            <a:r>
              <a:rPr lang="cs-CZ" sz="2400" dirty="0" smtClean="0">
                <a:solidFill>
                  <a:srgbClr val="00B050"/>
                </a:solidFill>
              </a:rPr>
              <a:t>y</a:t>
            </a:r>
            <a:r>
              <a:rPr lang="cs-CZ" sz="2400" dirty="0" smtClean="0"/>
              <a:t>  trubky </a:t>
            </a:r>
            <a:r>
              <a:rPr lang="cs-CZ" sz="2400" dirty="0"/>
              <a:t>a do síně </a:t>
            </a:r>
            <a:r>
              <a:rPr lang="cs-CZ" sz="2400" dirty="0" smtClean="0"/>
              <a:t>vstupoval</a:t>
            </a:r>
            <a:r>
              <a:rPr lang="cs-CZ" sz="2400" dirty="0" smtClean="0">
                <a:solidFill>
                  <a:srgbClr val="00B050"/>
                </a:solidFill>
              </a:rPr>
              <a:t>i</a:t>
            </a:r>
            <a:r>
              <a:rPr lang="cs-CZ" sz="2400" dirty="0" smtClean="0"/>
              <a:t>  </a:t>
            </a:r>
            <a:r>
              <a:rPr lang="cs-CZ" sz="2400" dirty="0"/>
              <a:t>cizí rytíři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1753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20891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u="sng" dirty="0" smtClean="0"/>
              <a:t>Základní skladební dvojice:</a:t>
            </a:r>
          </a:p>
          <a:p>
            <a:endParaRPr lang="cs-CZ" sz="1400" u="sng" dirty="0" smtClean="0"/>
          </a:p>
          <a:p>
            <a:r>
              <a:rPr lang="cs-CZ" sz="2400" dirty="0" smtClean="0"/>
              <a:t>děti  se  vypravil</a:t>
            </a:r>
            <a:r>
              <a:rPr lang="cs-CZ" sz="2400" dirty="0" smtClean="0">
                <a:solidFill>
                  <a:srgbClr val="00B050"/>
                </a:solidFill>
              </a:rPr>
              <a:t>y			</a:t>
            </a:r>
            <a:r>
              <a:rPr lang="cs-CZ" sz="2400" dirty="0"/>
              <a:t>trubači přitiskl</a:t>
            </a:r>
            <a:r>
              <a:rPr lang="cs-CZ" sz="2400" dirty="0">
                <a:solidFill>
                  <a:srgbClr val="00B050"/>
                </a:solidFill>
              </a:rPr>
              <a:t>i</a:t>
            </a:r>
            <a:r>
              <a:rPr lang="cs-CZ" sz="2400" dirty="0"/>
              <a:t>  </a:t>
            </a:r>
          </a:p>
          <a:p>
            <a:r>
              <a:rPr lang="cs-CZ" sz="1400" i="1" dirty="0"/>
              <a:t> </a:t>
            </a:r>
            <a:endParaRPr lang="cs-CZ" sz="1400" dirty="0"/>
          </a:p>
          <a:p>
            <a:r>
              <a:rPr lang="cs-CZ" sz="2400" dirty="0" smtClean="0"/>
              <a:t>ob</a:t>
            </a:r>
            <a:r>
              <a:rPr lang="cs-CZ" sz="2400" dirty="0" smtClean="0">
                <a:solidFill>
                  <a:srgbClr val="00B050"/>
                </a:solidFill>
              </a:rPr>
              <a:t>je</a:t>
            </a:r>
            <a:r>
              <a:rPr lang="cs-CZ" sz="2400" dirty="0" smtClean="0"/>
              <a:t>vila se síň</a:t>
            </a:r>
            <a:r>
              <a:rPr lang="cs-CZ" sz="2400" dirty="0"/>
              <a:t>				vstoupil</a:t>
            </a:r>
            <a:r>
              <a:rPr lang="cs-CZ" sz="2400" dirty="0">
                <a:solidFill>
                  <a:srgbClr val="00B050"/>
                </a:solidFill>
              </a:rPr>
              <a:t>i</a:t>
            </a:r>
            <a:r>
              <a:rPr lang="cs-CZ" sz="2400" dirty="0"/>
              <a:t> </a:t>
            </a:r>
            <a:r>
              <a:rPr lang="cs-CZ" sz="2400" dirty="0" smtClean="0"/>
              <a:t>manželé</a:t>
            </a:r>
            <a:endParaRPr lang="cs-CZ" sz="2400" dirty="0"/>
          </a:p>
          <a:p>
            <a:r>
              <a:rPr lang="cs-CZ" sz="1400" dirty="0"/>
              <a:t> 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zařoval</a:t>
            </a:r>
            <a:r>
              <a:rPr lang="cs-CZ" sz="2400" dirty="0" smtClean="0">
                <a:solidFill>
                  <a:srgbClr val="00B050"/>
                </a:solidFill>
              </a:rPr>
              <a:t>y</a:t>
            </a:r>
            <a:r>
              <a:rPr lang="cs-CZ" sz="2400" dirty="0"/>
              <a:t> žárovky			vešl</a:t>
            </a:r>
            <a:r>
              <a:rPr lang="cs-CZ" sz="2400" dirty="0">
                <a:solidFill>
                  <a:srgbClr val="00B050"/>
                </a:solidFill>
              </a:rPr>
              <a:t>y</a:t>
            </a:r>
            <a:r>
              <a:rPr lang="cs-CZ" sz="2400" dirty="0"/>
              <a:t> princezny. </a:t>
            </a:r>
            <a:r>
              <a:rPr lang="cs-CZ" sz="2400" dirty="0" smtClean="0"/>
              <a:t> </a:t>
            </a:r>
          </a:p>
          <a:p>
            <a:endParaRPr lang="cs-CZ" sz="1400" dirty="0" smtClean="0"/>
          </a:p>
          <a:p>
            <a:r>
              <a:rPr lang="cs-CZ" sz="2400" dirty="0" smtClean="0"/>
              <a:t>otevřel</a:t>
            </a:r>
            <a:r>
              <a:rPr lang="cs-CZ" sz="2400" dirty="0" smtClean="0">
                <a:solidFill>
                  <a:srgbClr val="00B050"/>
                </a:solidFill>
              </a:rPr>
              <a:t>y</a:t>
            </a:r>
            <a:r>
              <a:rPr lang="cs-CZ" sz="2400" dirty="0" smtClean="0"/>
              <a:t> se brány</a:t>
            </a:r>
            <a:r>
              <a:rPr lang="cs-CZ" sz="2400" dirty="0"/>
              <a:t>			</a:t>
            </a:r>
            <a:r>
              <a:rPr lang="cs-CZ" sz="2400" dirty="0" smtClean="0"/>
              <a:t>princezny  </a:t>
            </a:r>
            <a:r>
              <a:rPr lang="cs-CZ" sz="2400" dirty="0"/>
              <a:t>měl</a:t>
            </a:r>
            <a:r>
              <a:rPr lang="cs-CZ" sz="2400" dirty="0">
                <a:solidFill>
                  <a:srgbClr val="00B050"/>
                </a:solidFill>
              </a:rPr>
              <a:t>y</a:t>
            </a:r>
            <a:r>
              <a:rPr lang="cs-CZ" sz="2400" dirty="0"/>
              <a:t>  </a:t>
            </a:r>
            <a:r>
              <a:rPr lang="cs-CZ" sz="2400" dirty="0" smtClean="0"/>
              <a:t> </a:t>
            </a:r>
            <a:endParaRPr lang="cs-CZ" sz="2400" dirty="0"/>
          </a:p>
          <a:p>
            <a:r>
              <a:rPr lang="cs-CZ" sz="1400" dirty="0"/>
              <a:t> </a:t>
            </a:r>
          </a:p>
          <a:p>
            <a:r>
              <a:rPr lang="cs-CZ" sz="2400" dirty="0" smtClean="0"/>
              <a:t>vstoupil</a:t>
            </a:r>
            <a:r>
              <a:rPr lang="cs-CZ" sz="2400" dirty="0" smtClean="0">
                <a:solidFill>
                  <a:srgbClr val="00B050"/>
                </a:solidFill>
              </a:rPr>
              <a:t>i</a:t>
            </a:r>
            <a:r>
              <a:rPr lang="cs-CZ" sz="2400" dirty="0" smtClean="0"/>
              <a:t>  trubači </a:t>
            </a:r>
            <a:endParaRPr lang="cs-CZ" sz="2400" dirty="0"/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2800" u="sng" dirty="0" smtClean="0"/>
              <a:t>Souvětí:</a:t>
            </a:r>
            <a:endParaRPr lang="cs-CZ" sz="2800" u="sng" dirty="0"/>
          </a:p>
          <a:p>
            <a:endParaRPr lang="cs-CZ" sz="1400" u="sng" dirty="0"/>
          </a:p>
          <a:p>
            <a:r>
              <a:rPr lang="cs-CZ" sz="2400" dirty="0" smtClean="0"/>
              <a:t>Když  </a:t>
            </a:r>
            <a:r>
              <a:rPr lang="cs-CZ" sz="2400" dirty="0"/>
              <a:t>král usedl, </a:t>
            </a:r>
            <a:r>
              <a:rPr lang="cs-CZ" sz="2400" dirty="0" smtClean="0"/>
              <a:t>posadil</a:t>
            </a:r>
            <a:r>
              <a:rPr lang="cs-CZ" sz="2400" dirty="0" smtClean="0">
                <a:solidFill>
                  <a:srgbClr val="00B050"/>
                </a:solidFill>
              </a:rPr>
              <a:t>y</a:t>
            </a:r>
            <a:r>
              <a:rPr lang="cs-CZ" sz="2400" dirty="0" smtClean="0"/>
              <a:t> </a:t>
            </a:r>
            <a:r>
              <a:rPr lang="cs-CZ" sz="2400" dirty="0"/>
              <a:t>se do křesla i princezny. </a:t>
            </a:r>
          </a:p>
          <a:p>
            <a:r>
              <a:rPr lang="cs-CZ" sz="1400" dirty="0"/>
              <a:t> </a:t>
            </a:r>
          </a:p>
          <a:p>
            <a:r>
              <a:rPr lang="cs-CZ" sz="2400" dirty="0" smtClean="0"/>
              <a:t>Op</a:t>
            </a:r>
            <a:r>
              <a:rPr lang="cs-CZ" sz="2400" dirty="0" smtClean="0">
                <a:solidFill>
                  <a:srgbClr val="00B050"/>
                </a:solidFill>
              </a:rPr>
              <a:t>ě</a:t>
            </a:r>
            <a:r>
              <a:rPr lang="cs-CZ" sz="2400" dirty="0" smtClean="0"/>
              <a:t>t zněl</a:t>
            </a:r>
            <a:r>
              <a:rPr lang="cs-CZ" sz="2400" dirty="0" smtClean="0">
                <a:solidFill>
                  <a:srgbClr val="00B050"/>
                </a:solidFill>
              </a:rPr>
              <a:t>y</a:t>
            </a:r>
            <a:r>
              <a:rPr lang="cs-CZ" sz="2400" dirty="0" smtClean="0"/>
              <a:t>  trubky </a:t>
            </a:r>
            <a:r>
              <a:rPr lang="cs-CZ" sz="2400" dirty="0"/>
              <a:t>a do síně </a:t>
            </a:r>
            <a:r>
              <a:rPr lang="cs-CZ" sz="2400" dirty="0" smtClean="0"/>
              <a:t>vstupoval</a:t>
            </a:r>
            <a:r>
              <a:rPr lang="cs-CZ" sz="2400" dirty="0" smtClean="0">
                <a:solidFill>
                  <a:srgbClr val="00B050"/>
                </a:solidFill>
              </a:rPr>
              <a:t>i</a:t>
            </a:r>
            <a:r>
              <a:rPr lang="cs-CZ" sz="2400" dirty="0" smtClean="0"/>
              <a:t>  </a:t>
            </a:r>
            <a:r>
              <a:rPr lang="cs-CZ" sz="2400" dirty="0"/>
              <a:t>cizí rytíři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5350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7128792" cy="3474720"/>
          </a:xfrm>
          <a:prstGeom prst="rect">
            <a:avLst/>
          </a:prstGeom>
        </p:spPr>
        <p:txBody>
          <a:bodyPr/>
          <a:lstStyle/>
          <a:p>
            <a:r>
              <a:rPr lang="cs-CZ" dirty="0"/>
              <a:t>Obrázky galerie Microsoft </a:t>
            </a:r>
            <a:r>
              <a:rPr lang="cs-CZ" dirty="0" smtClean="0"/>
              <a:t>PowerPoint</a:t>
            </a:r>
            <a:endParaRPr lang="cs-CZ" dirty="0"/>
          </a:p>
          <a:p>
            <a:r>
              <a:rPr lang="cs-CZ" dirty="0" smtClean="0"/>
              <a:t>Shoda podmětu s přísudkem, Nová škola Brno</a:t>
            </a:r>
            <a:endParaRPr lang="cs-CZ" dirty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8997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78</TotalTime>
  <Words>220</Words>
  <Application>Microsoft Office PowerPoint</Application>
  <PresentationFormat>Předvádění na obrazovce (4:3)</PresentationFormat>
  <Paragraphs>87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Šulcová</dc:creator>
  <cp:lastModifiedBy>Jana Šulcová</cp:lastModifiedBy>
  <cp:revision>10</cp:revision>
  <dcterms:created xsi:type="dcterms:W3CDTF">2013-06-21T10:41:38Z</dcterms:created>
  <dcterms:modified xsi:type="dcterms:W3CDTF">2013-07-01T10:49:33Z</dcterms:modified>
</cp:coreProperties>
</file>