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82B1FD-D408-4F8F-B488-A2C151935B87}" type="datetimeFigureOut">
              <a:rPr lang="cs-CZ" smtClean="0"/>
              <a:t>18.5.2011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8948DB-1499-4055-B953-19110160BBE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02752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82B1FD-D408-4F8F-B488-A2C151935B87}" type="datetimeFigureOut">
              <a:rPr lang="cs-CZ" smtClean="0"/>
              <a:t>18.5.2011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8948DB-1499-4055-B953-19110160BBE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68692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82B1FD-D408-4F8F-B488-A2C151935B87}" type="datetimeFigureOut">
              <a:rPr lang="cs-CZ" smtClean="0"/>
              <a:t>18.5.2011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8948DB-1499-4055-B953-19110160BBE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84701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82B1FD-D408-4F8F-B488-A2C151935B87}" type="datetimeFigureOut">
              <a:rPr lang="cs-CZ" smtClean="0"/>
              <a:t>18.5.2011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8948DB-1499-4055-B953-19110160BBE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041379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82B1FD-D408-4F8F-B488-A2C151935B87}" type="datetimeFigureOut">
              <a:rPr lang="cs-CZ" smtClean="0"/>
              <a:t>18.5.2011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8948DB-1499-4055-B953-19110160BBE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085552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82B1FD-D408-4F8F-B488-A2C151935B87}" type="datetimeFigureOut">
              <a:rPr lang="cs-CZ" smtClean="0"/>
              <a:t>18.5.2011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8948DB-1499-4055-B953-19110160BBE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60884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82B1FD-D408-4F8F-B488-A2C151935B87}" type="datetimeFigureOut">
              <a:rPr lang="cs-CZ" smtClean="0"/>
              <a:t>18.5.2011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8948DB-1499-4055-B953-19110160BBE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22577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82B1FD-D408-4F8F-B488-A2C151935B87}" type="datetimeFigureOut">
              <a:rPr lang="cs-CZ" smtClean="0"/>
              <a:t>18.5.2011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8948DB-1499-4055-B953-19110160BBE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74459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82B1FD-D408-4F8F-B488-A2C151935B87}" type="datetimeFigureOut">
              <a:rPr lang="cs-CZ" smtClean="0"/>
              <a:t>18.5.2011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8948DB-1499-4055-B953-19110160BBE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98609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82B1FD-D408-4F8F-B488-A2C151935B87}" type="datetimeFigureOut">
              <a:rPr lang="cs-CZ" smtClean="0"/>
              <a:t>18.5.2011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8948DB-1499-4055-B953-19110160BBE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8356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82B1FD-D408-4F8F-B488-A2C151935B87}" type="datetimeFigureOut">
              <a:rPr lang="cs-CZ" smtClean="0"/>
              <a:t>18.5.2011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8948DB-1499-4055-B953-19110160BBE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24308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282B1FD-D408-4F8F-B488-A2C151935B87}" type="datetimeFigureOut">
              <a:rPr lang="cs-CZ" smtClean="0"/>
              <a:t>18.5.2011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78948DB-1499-4055-B953-19110160BBE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556576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685800" y="1124745"/>
            <a:ext cx="7772400" cy="2475706"/>
          </a:xfrm>
        </p:spPr>
        <p:txBody>
          <a:bodyPr>
            <a:normAutofit/>
          </a:bodyPr>
          <a:lstStyle/>
          <a:p>
            <a:r>
              <a:rPr lang="cs-CZ" sz="3200" dirty="0" smtClean="0"/>
              <a:t>ŠABLONA </a:t>
            </a:r>
            <a:r>
              <a:rPr lang="cs-CZ" sz="3200" dirty="0" smtClean="0"/>
              <a:t>III/2</a:t>
            </a:r>
            <a:br>
              <a:rPr lang="cs-CZ" sz="3200" dirty="0" smtClean="0"/>
            </a:br>
            <a:r>
              <a:rPr lang="cs-CZ" sz="3200" dirty="0" smtClean="0"/>
              <a:t>William Shakespeare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 smtClean="0"/>
              <a:t>Mgr. Libuše Junová, ZŠ Horní Slavkov</a:t>
            </a: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3200" dirty="0" smtClean="0"/>
              <a:t>VY_32_INOVACE_95_William </a:t>
            </a:r>
            <a:r>
              <a:rPr lang="cs-CZ" sz="3200" dirty="0" smtClean="0"/>
              <a:t>Shakespeare</a:t>
            </a:r>
            <a:endParaRPr lang="cs-CZ" sz="3200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2051720" y="4437112"/>
            <a:ext cx="4352528" cy="1273696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4149080"/>
            <a:ext cx="6096000" cy="17420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565903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mtClean="0"/>
              <a:t>William </a:t>
            </a:r>
            <a:r>
              <a:rPr lang="cs-CZ" dirty="0" smtClean="0"/>
              <a:t>Shakespeare</a:t>
            </a:r>
            <a:br>
              <a:rPr lang="cs-CZ" dirty="0" smtClean="0"/>
            </a:br>
            <a:r>
              <a:rPr lang="cs-CZ" dirty="0" smtClean="0"/>
              <a:t>(1564 – 1616)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Literatura 8.ročník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454918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611560" y="1124744"/>
            <a:ext cx="8229600" cy="4525963"/>
          </a:xfrm>
        </p:spPr>
        <p:txBody>
          <a:bodyPr/>
          <a:lstStyle/>
          <a:p>
            <a:r>
              <a:rPr lang="cs-CZ" dirty="0" smtClean="0"/>
              <a:t>Angličan, jeden z největších světových dramatiků</a:t>
            </a:r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9825" y="1916832"/>
            <a:ext cx="3000538" cy="40096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305555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395536" y="1412776"/>
            <a:ext cx="8229600" cy="4525963"/>
          </a:xfrm>
        </p:spPr>
        <p:txBody>
          <a:bodyPr/>
          <a:lstStyle/>
          <a:p>
            <a:r>
              <a:rPr lang="cs-CZ" dirty="0" smtClean="0"/>
              <a:t>Dílo: komedie – Zkrocení zlé ženy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Mnoho povyku pro nic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Sen noci svatojánské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Večer tříkrálový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6514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467544" y="1556792"/>
            <a:ext cx="8229600" cy="4525963"/>
          </a:xfrm>
        </p:spPr>
        <p:txBody>
          <a:bodyPr/>
          <a:lstStyle/>
          <a:p>
            <a:r>
              <a:rPr lang="cs-CZ" dirty="0" smtClean="0"/>
              <a:t>               tragédie – Romeo a Julie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Hamlet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Othello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Král Lear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</a:t>
            </a:r>
            <a:r>
              <a:rPr lang="cs-CZ" dirty="0" err="1" smtClean="0"/>
              <a:t>Macbeth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685061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467544" y="1556792"/>
            <a:ext cx="8229600" cy="4525963"/>
          </a:xfrm>
        </p:spPr>
        <p:txBody>
          <a:bodyPr/>
          <a:lstStyle/>
          <a:p>
            <a:r>
              <a:rPr lang="cs-CZ" dirty="0" smtClean="0"/>
              <a:t>        historické hry- Jindřich VI</a:t>
            </a:r>
          </a:p>
          <a:p>
            <a:pPr marL="0" indent="0">
              <a:buNone/>
            </a:pPr>
            <a:r>
              <a:rPr lang="cs-CZ" dirty="0" smtClean="0"/>
              <a:t>                                      Jindřich IV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Richard II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Richard III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399987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539552" y="1628800"/>
            <a:ext cx="8229600" cy="4525963"/>
          </a:xfrm>
        </p:spPr>
        <p:txBody>
          <a:bodyPr/>
          <a:lstStyle/>
          <a:p>
            <a:r>
              <a:rPr lang="cs-CZ" dirty="0" smtClean="0"/>
              <a:t>Překladatelé: Josef Václav Sládek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Erich A. Saudek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Zdeněk Urbánek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048307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227984" cy="42860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5" name="Zástupný symbol pro obrázek 4"/>
          <p:cNvSpPr>
            <a:spLocks noGrp="1"/>
          </p:cNvSpPr>
          <p:nvPr>
            <p:ph type="pic" idx="1"/>
          </p:nvPr>
        </p:nvSpPr>
        <p:spPr>
          <a:xfrm>
            <a:off x="1792288" y="1556791"/>
            <a:ext cx="5155976" cy="3170783"/>
          </a:xfrm>
        </p:spPr>
      </p:sp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cs-CZ" dirty="0" smtClean="0"/>
              <a:t>Shakespearův dům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1196751"/>
            <a:ext cx="5760641" cy="454920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345730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55776" y="4800600"/>
            <a:ext cx="4722912" cy="140568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483768" y="1340767"/>
            <a:ext cx="4794920" cy="3386807"/>
          </a:xfrm>
        </p:spPr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63688" y="5517232"/>
            <a:ext cx="5486400" cy="804862"/>
          </a:xfrm>
        </p:spPr>
        <p:txBody>
          <a:bodyPr/>
          <a:lstStyle/>
          <a:p>
            <a:r>
              <a:rPr lang="cs-CZ" dirty="0" smtClean="0"/>
              <a:t>Zařízení domu</a:t>
            </a:r>
            <a:endParaRPr lang="cs-CZ" dirty="0"/>
          </a:p>
        </p:txBody>
      </p:sp>
      <p:sp>
        <p:nvSpPr>
          <p:cNvPr id="5" name="Zástupný symbol pro obrázek 2"/>
          <p:cNvSpPr txBox="1">
            <a:spLocks/>
          </p:cNvSpPr>
          <p:nvPr/>
        </p:nvSpPr>
        <p:spPr>
          <a:xfrm>
            <a:off x="1763688" y="620688"/>
            <a:ext cx="5486400" cy="4114800"/>
          </a:xfrm>
          <a:prstGeom prst="rect">
            <a:avLst/>
          </a:prstGeom>
        </p:spPr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908720"/>
            <a:ext cx="4968553" cy="41889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239523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539552" y="1628800"/>
            <a:ext cx="8229600" cy="4525963"/>
          </a:xfrm>
        </p:spPr>
        <p:txBody>
          <a:bodyPr/>
          <a:lstStyle/>
          <a:p>
            <a:r>
              <a:rPr lang="cs-CZ" dirty="0" smtClean="0"/>
              <a:t>http.//learnenglish.cz</a:t>
            </a:r>
          </a:p>
          <a:p>
            <a:r>
              <a:rPr lang="cs-CZ" dirty="0" smtClean="0"/>
              <a:t>www.cestovatel.cz/clanky/navsteva-u-shakespeara/-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443914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63</TotalTime>
  <Words>85</Words>
  <Application>Microsoft Office PowerPoint</Application>
  <PresentationFormat>Předvádění na obrazovce (4:3)</PresentationFormat>
  <Paragraphs>26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ŠABLONA III/2 William Shakespeare Mgr. Libuše Junová, ZŠ Horní Slavkov VY_32_INOVACE_95_William Shakespeare</vt:lpstr>
      <vt:lpstr>William Shakespeare (1564 – 1616)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Wiliam Shakespeare (1564 – 1616)</dc:title>
  <dc:creator>Junová Libuše</dc:creator>
  <cp:lastModifiedBy>Junová Libuše</cp:lastModifiedBy>
  <cp:revision>10</cp:revision>
  <dcterms:created xsi:type="dcterms:W3CDTF">2011-05-13T06:10:39Z</dcterms:created>
  <dcterms:modified xsi:type="dcterms:W3CDTF">2011-05-18T11:03:46Z</dcterms:modified>
</cp:coreProperties>
</file>