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72"/>
  </p:notesMasterIdLst>
  <p:handoutMasterIdLst>
    <p:handoutMasterId r:id="rId73"/>
  </p:handoutMasterIdLst>
  <p:sldIdLst>
    <p:sldId id="256" r:id="rId2"/>
    <p:sldId id="262" r:id="rId3"/>
    <p:sldId id="261" r:id="rId4"/>
    <p:sldId id="266" r:id="rId5"/>
    <p:sldId id="263" r:id="rId6"/>
    <p:sldId id="265" r:id="rId7"/>
    <p:sldId id="342" r:id="rId8"/>
    <p:sldId id="267" r:id="rId9"/>
    <p:sldId id="333" r:id="rId10"/>
    <p:sldId id="269" r:id="rId11"/>
    <p:sldId id="271" r:id="rId12"/>
    <p:sldId id="324" r:id="rId13"/>
    <p:sldId id="283" r:id="rId14"/>
    <p:sldId id="274" r:id="rId15"/>
    <p:sldId id="275" r:id="rId16"/>
    <p:sldId id="268" r:id="rId17"/>
    <p:sldId id="296" r:id="rId18"/>
    <p:sldId id="331" r:id="rId19"/>
    <p:sldId id="280" r:id="rId20"/>
    <p:sldId id="287" r:id="rId21"/>
    <p:sldId id="282" r:id="rId22"/>
    <p:sldId id="277" r:id="rId23"/>
    <p:sldId id="290" r:id="rId24"/>
    <p:sldId id="284" r:id="rId25"/>
    <p:sldId id="334" r:id="rId26"/>
    <p:sldId id="285" r:id="rId27"/>
    <p:sldId id="294" r:id="rId28"/>
    <p:sldId id="291" r:id="rId29"/>
    <p:sldId id="286" r:id="rId30"/>
    <p:sldId id="340" r:id="rId31"/>
    <p:sldId id="288" r:id="rId32"/>
    <p:sldId id="281" r:id="rId33"/>
    <p:sldId id="311" r:id="rId34"/>
    <p:sldId id="297" r:id="rId35"/>
    <p:sldId id="328" r:id="rId36"/>
    <p:sldId id="299" r:id="rId37"/>
    <p:sldId id="300" r:id="rId38"/>
    <p:sldId id="332" r:id="rId39"/>
    <p:sldId id="289" r:id="rId40"/>
    <p:sldId id="301" r:id="rId41"/>
    <p:sldId id="303" r:id="rId42"/>
    <p:sldId id="304" r:id="rId43"/>
    <p:sldId id="306" r:id="rId44"/>
    <p:sldId id="336" r:id="rId45"/>
    <p:sldId id="307" r:id="rId46"/>
    <p:sldId id="308" r:id="rId47"/>
    <p:sldId id="330" r:id="rId48"/>
    <p:sldId id="309" r:id="rId49"/>
    <p:sldId id="292" r:id="rId50"/>
    <p:sldId id="310" r:id="rId51"/>
    <p:sldId id="313" r:id="rId52"/>
    <p:sldId id="341" r:id="rId53"/>
    <p:sldId id="314" r:id="rId54"/>
    <p:sldId id="337" r:id="rId55"/>
    <p:sldId id="315" r:id="rId56"/>
    <p:sldId id="338" r:id="rId57"/>
    <p:sldId id="316" r:id="rId58"/>
    <p:sldId id="317" r:id="rId59"/>
    <p:sldId id="320" r:id="rId60"/>
    <p:sldId id="339" r:id="rId61"/>
    <p:sldId id="321" r:id="rId62"/>
    <p:sldId id="322" r:id="rId63"/>
    <p:sldId id="323" r:id="rId64"/>
    <p:sldId id="325" r:id="rId65"/>
    <p:sldId id="279" r:id="rId66"/>
    <p:sldId id="298" r:id="rId67"/>
    <p:sldId id="327" r:id="rId68"/>
    <p:sldId id="335" r:id="rId69"/>
    <p:sldId id="329" r:id="rId70"/>
    <p:sldId id="260" r:id="rId7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4C29"/>
    <a:srgbClr val="FF5050"/>
    <a:srgbClr val="85B4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0" autoAdjust="0"/>
    <p:restoredTop sz="94622" autoAdjust="0"/>
  </p:normalViewPr>
  <p:slideViewPr>
    <p:cSldViewPr>
      <p:cViewPr>
        <p:scale>
          <a:sx n="81" d="100"/>
          <a:sy n="81" d="100"/>
        </p:scale>
        <p:origin x="-8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9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</a:t>
          </a:r>
          <a:r>
            <a:rPr lang="cs-CZ" sz="2000" b="1" dirty="0" smtClean="0"/>
            <a:t>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VY_32_INOVACE_Piskvorky_have_got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err="1" smtClean="0"/>
            <a:t>Autor:Mgr</a:t>
          </a:r>
          <a:r>
            <a:rPr lang="cs-CZ" sz="2000" b="1" dirty="0" smtClean="0"/>
            <a:t>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Autor:Mgr</a:t>
          </a:r>
          <a:r>
            <a:rPr lang="cs-CZ" sz="2000" b="1" kern="1200" dirty="0" smtClean="0"/>
            <a:t>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</a:t>
          </a:r>
          <a:r>
            <a:rPr lang="cs-CZ" sz="2000" b="1" kern="1200" dirty="0" smtClean="0"/>
            <a:t>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VY_32_INOVACE_Piskvorky_have_got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09547-0E2E-414A-BB59-F3A239E0F202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F1B7D4-9108-4F75-AAD4-1E6B3AAE99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307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slide" Target="slide6.xml"/><Relationship Id="rId18" Type="http://schemas.openxmlformats.org/officeDocument/2006/relationships/slide" Target="slide11.xml"/><Relationship Id="rId26" Type="http://schemas.openxmlformats.org/officeDocument/2006/relationships/slide" Target="slide28.xml"/><Relationship Id="rId39" Type="http://schemas.openxmlformats.org/officeDocument/2006/relationships/slide" Target="slide42.xml"/><Relationship Id="rId21" Type="http://schemas.openxmlformats.org/officeDocument/2006/relationships/slide" Target="slide22.xml"/><Relationship Id="rId34" Type="http://schemas.openxmlformats.org/officeDocument/2006/relationships/slide" Target="slide37.xml"/><Relationship Id="rId42" Type="http://schemas.openxmlformats.org/officeDocument/2006/relationships/slide" Target="slide45.xml"/><Relationship Id="rId47" Type="http://schemas.openxmlformats.org/officeDocument/2006/relationships/slide" Target="slide50.xml"/><Relationship Id="rId50" Type="http://schemas.openxmlformats.org/officeDocument/2006/relationships/slide" Target="slide53.xml"/><Relationship Id="rId55" Type="http://schemas.openxmlformats.org/officeDocument/2006/relationships/slide" Target="slide66.xml"/><Relationship Id="rId63" Type="http://schemas.openxmlformats.org/officeDocument/2006/relationships/slide" Target="slide59.xml"/><Relationship Id="rId7" Type="http://schemas.openxmlformats.org/officeDocument/2006/relationships/slide" Target="slide15.xml"/><Relationship Id="rId2" Type="http://schemas.openxmlformats.org/officeDocument/2006/relationships/slide" Target="slide25.xml"/><Relationship Id="rId16" Type="http://schemas.openxmlformats.org/officeDocument/2006/relationships/slide" Target="slide9.xml"/><Relationship Id="rId20" Type="http://schemas.openxmlformats.org/officeDocument/2006/relationships/slide" Target="slide13.xml"/><Relationship Id="rId29" Type="http://schemas.openxmlformats.org/officeDocument/2006/relationships/slide" Target="slide31.xml"/><Relationship Id="rId41" Type="http://schemas.openxmlformats.org/officeDocument/2006/relationships/slide" Target="slide44.xml"/><Relationship Id="rId54" Type="http://schemas.openxmlformats.org/officeDocument/2006/relationships/slide" Target="slide65.xml"/><Relationship Id="rId62" Type="http://schemas.openxmlformats.org/officeDocument/2006/relationships/slide" Target="slide5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11" Type="http://schemas.openxmlformats.org/officeDocument/2006/relationships/slide" Target="slide20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40.xml"/><Relationship Id="rId40" Type="http://schemas.openxmlformats.org/officeDocument/2006/relationships/slide" Target="slide43.xml"/><Relationship Id="rId45" Type="http://schemas.openxmlformats.org/officeDocument/2006/relationships/slide" Target="slide48.xml"/><Relationship Id="rId53" Type="http://schemas.openxmlformats.org/officeDocument/2006/relationships/slide" Target="slide64.xml"/><Relationship Id="rId58" Type="http://schemas.openxmlformats.org/officeDocument/2006/relationships/slide" Target="slide69.xml"/><Relationship Id="rId5" Type="http://schemas.openxmlformats.org/officeDocument/2006/relationships/slide" Target="slide18.xml"/><Relationship Id="rId15" Type="http://schemas.openxmlformats.org/officeDocument/2006/relationships/slide" Target="slide8.xml"/><Relationship Id="rId23" Type="http://schemas.openxmlformats.org/officeDocument/2006/relationships/slide" Target="slide24.xml"/><Relationship Id="rId28" Type="http://schemas.openxmlformats.org/officeDocument/2006/relationships/slide" Target="slide30.xml"/><Relationship Id="rId36" Type="http://schemas.openxmlformats.org/officeDocument/2006/relationships/slide" Target="slide39.xml"/><Relationship Id="rId49" Type="http://schemas.openxmlformats.org/officeDocument/2006/relationships/slide" Target="slide52.xml"/><Relationship Id="rId57" Type="http://schemas.openxmlformats.org/officeDocument/2006/relationships/slide" Target="slide68.xml"/><Relationship Id="rId61" Type="http://schemas.openxmlformats.org/officeDocument/2006/relationships/slide" Target="slide56.xml"/><Relationship Id="rId10" Type="http://schemas.openxmlformats.org/officeDocument/2006/relationships/slide" Target="slide19.xml"/><Relationship Id="rId19" Type="http://schemas.openxmlformats.org/officeDocument/2006/relationships/slide" Target="slide12.xml"/><Relationship Id="rId31" Type="http://schemas.openxmlformats.org/officeDocument/2006/relationships/slide" Target="slide33.xml"/><Relationship Id="rId44" Type="http://schemas.openxmlformats.org/officeDocument/2006/relationships/slide" Target="slide47.xml"/><Relationship Id="rId52" Type="http://schemas.openxmlformats.org/officeDocument/2006/relationships/slide" Target="slide63.xml"/><Relationship Id="rId60" Type="http://schemas.openxmlformats.org/officeDocument/2006/relationships/slide" Target="slide55.xml"/><Relationship Id="rId65" Type="http://schemas.openxmlformats.org/officeDocument/2006/relationships/slide" Target="slide61.xml"/><Relationship Id="rId4" Type="http://schemas.openxmlformats.org/officeDocument/2006/relationships/slide" Target="slide58.xml"/><Relationship Id="rId9" Type="http://schemas.openxmlformats.org/officeDocument/2006/relationships/slide" Target="slide17.xml"/><Relationship Id="rId14" Type="http://schemas.openxmlformats.org/officeDocument/2006/relationships/slide" Target="slide7.xml"/><Relationship Id="rId22" Type="http://schemas.openxmlformats.org/officeDocument/2006/relationships/slide" Target="slide23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8.xml"/><Relationship Id="rId43" Type="http://schemas.openxmlformats.org/officeDocument/2006/relationships/slide" Target="slide46.xml"/><Relationship Id="rId48" Type="http://schemas.openxmlformats.org/officeDocument/2006/relationships/slide" Target="slide51.xml"/><Relationship Id="rId56" Type="http://schemas.openxmlformats.org/officeDocument/2006/relationships/slide" Target="slide67.xml"/><Relationship Id="rId64" Type="http://schemas.openxmlformats.org/officeDocument/2006/relationships/slide" Target="slide60.xml"/><Relationship Id="rId8" Type="http://schemas.openxmlformats.org/officeDocument/2006/relationships/slide" Target="slide16.xml"/><Relationship Id="rId51" Type="http://schemas.openxmlformats.org/officeDocument/2006/relationships/slide" Target="slide62.xml"/><Relationship Id="rId3" Type="http://schemas.openxmlformats.org/officeDocument/2006/relationships/slide" Target="slide36.xml"/><Relationship Id="rId12" Type="http://schemas.openxmlformats.org/officeDocument/2006/relationships/slide" Target="slide21.xml"/><Relationship Id="rId17" Type="http://schemas.openxmlformats.org/officeDocument/2006/relationships/slide" Target="slide10.xml"/><Relationship Id="rId25" Type="http://schemas.openxmlformats.org/officeDocument/2006/relationships/slide" Target="slide27.xml"/><Relationship Id="rId33" Type="http://schemas.openxmlformats.org/officeDocument/2006/relationships/slide" Target="slide35.xml"/><Relationship Id="rId38" Type="http://schemas.openxmlformats.org/officeDocument/2006/relationships/slide" Target="slide41.xml"/><Relationship Id="rId46" Type="http://schemas.openxmlformats.org/officeDocument/2006/relationships/slide" Target="slide49.xml"/><Relationship Id="rId59" Type="http://schemas.openxmlformats.org/officeDocument/2006/relationships/slide" Target="slide5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4757848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slouží k procvičení slovesa „to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“ (mít, vlastnit)</a:t>
            </a:r>
          </a:p>
          <a:p>
            <a:r>
              <a:rPr lang="cs-CZ" dirty="0" smtClean="0"/>
              <a:t>Žáci si nejprve zopakují základní gramatiku (věta oznamovací, tázací, odpověď) a poté je učivo procvičeno formou hry zvané „piškvorky“</a:t>
            </a:r>
          </a:p>
          <a:p>
            <a:r>
              <a:rPr lang="cs-CZ" dirty="0" smtClean="0"/>
              <a:t>Žáci pracují ve dvou skupinách, střídavě vybírají číslo na hracím poli a odpoví-li správně, vrací se zpět na hrací plochu (kliknutím na symbol domečku u každé otázky) a připíší si symbol svého družstva (kliknutím na křížek nebo kolečko v políčku s daným číslem). Neodpoví-li dobře (zamračený „</a:t>
            </a:r>
            <a:r>
              <a:rPr lang="cs-CZ" dirty="0" err="1" smtClean="0"/>
              <a:t>smajlík</a:t>
            </a:r>
            <a:r>
              <a:rPr lang="cs-CZ" dirty="0" smtClean="0"/>
              <a:t>“, má šanci druhé družstvo, které však může i po správné odpovědi získané pole odmítnout </a:t>
            </a:r>
            <a:r>
              <a:rPr lang="cs-CZ" smtClean="0"/>
              <a:t>(nehodí se jim) </a:t>
            </a:r>
            <a:r>
              <a:rPr lang="cs-CZ" dirty="0" smtClean="0"/>
              <a:t>a pokračovat ve volbě další otázky, pokud se rozhodnou po správné odpovědi políčko nechat, je na řadě opět první družstvo.</a:t>
            </a:r>
          </a:p>
          <a:p>
            <a:r>
              <a:rPr lang="cs-CZ" dirty="0" smtClean="0"/>
              <a:t>Hra končí v okamžiku, kdy družstvo získá v jedné linii pět stejných symbolů</a:t>
            </a:r>
          </a:p>
          <a:p>
            <a:r>
              <a:rPr lang="cs-CZ" dirty="0" smtClean="0"/>
              <a:t>Materiál je určen pro žáky 4. - 5. tř., je určen k interaktivní výuce</a:t>
            </a:r>
          </a:p>
          <a:p>
            <a:r>
              <a:rPr lang="cs-CZ" dirty="0" smtClean="0"/>
              <a:t>Časová dotace 20-30 minut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286490"/>
            <a:ext cx="6336704" cy="58477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TO HAVE GOT = mít, vlastnit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971600" y="2708920"/>
            <a:ext cx="3456384" cy="2677656"/>
            <a:chOff x="971600" y="2708920"/>
            <a:chExt cx="3456384" cy="2677656"/>
          </a:xfrm>
        </p:grpSpPr>
        <p:sp>
          <p:nvSpPr>
            <p:cNvPr id="6" name="TextovéPole 5"/>
            <p:cNvSpPr txBox="1"/>
            <p:nvPr/>
          </p:nvSpPr>
          <p:spPr>
            <a:xfrm>
              <a:off x="971600" y="2708920"/>
              <a:ext cx="3456384" cy="2677656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I      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have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got</a:t>
              </a:r>
              <a:endParaRPr lang="cs-CZ" sz="28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have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got</a:t>
              </a:r>
              <a:endParaRPr lang="cs-CZ" sz="28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He</a:t>
              </a:r>
            </a:p>
            <a:p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 </a:t>
              </a:r>
              <a:r>
                <a:rPr lang="cs-CZ" sz="2800" b="1" dirty="0" smtClean="0">
                  <a:solidFill>
                    <a:srgbClr val="FB4C29"/>
                  </a:solidFill>
                </a:rPr>
                <a:t>has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got</a:t>
              </a:r>
              <a:endParaRPr lang="cs-CZ" sz="2800" dirty="0" smtClean="0">
                <a:solidFill>
                  <a:schemeClr val="accent2">
                    <a:lumMod val="50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It</a:t>
              </a:r>
              <a:endParaRPr lang="cs-CZ" sz="2800" dirty="0" smtClean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9" name="Pravá složená závorka 8"/>
            <p:cNvSpPr/>
            <p:nvPr/>
          </p:nvSpPr>
          <p:spPr>
            <a:xfrm>
              <a:off x="1930568" y="4245242"/>
              <a:ext cx="276600" cy="91440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716016" y="2708920"/>
            <a:ext cx="3456384" cy="224676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83158"/>
            <a:ext cx="338437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421215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113240"/>
            <a:ext cx="338437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0376" y="3422667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78942" y="4113240"/>
            <a:ext cx="2340260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0686" y="2186190"/>
            <a:ext cx="341123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78942" y="1383158"/>
            <a:ext cx="309634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(Ty) Máš sestru.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78942" y="2227222"/>
            <a:ext cx="3080411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(Ty) Nemáš sestru.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5522694"/>
            <a:ext cx="341123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B4C29"/>
                </a:solidFill>
              </a:rPr>
              <a:t>Has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sister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55133" y="5522694"/>
            <a:ext cx="2340260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rgbClr val="FB4C29"/>
                </a:solidFill>
              </a:rPr>
              <a:t>has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FB4C29"/>
                </a:solidFill>
              </a:rPr>
              <a:t>hasn´t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4920793"/>
            <a:ext cx="4325223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Pozor na 3. os., č. j.( he,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smtClean="0">
                <a:solidFill>
                  <a:srgbClr val="002060"/>
                </a:solidFill>
              </a:rPr>
              <a:t>)!!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567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>
            <a:hlinkClick r:id="rId2" action="ppaction://hlinksldjump"/>
          </p:cNvPr>
          <p:cNvSpPr/>
          <p:nvPr/>
        </p:nvSpPr>
        <p:spPr>
          <a:xfrm>
            <a:off x="3849240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5" name="Obdélník 44">
            <a:hlinkClick r:id="rId3" action="ppaction://hlinksldjump"/>
          </p:cNvPr>
          <p:cNvSpPr/>
          <p:nvPr/>
        </p:nvSpPr>
        <p:spPr>
          <a:xfrm>
            <a:off x="6227055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8" name="Obdélník 87">
            <a:hlinkClick r:id="rId4" action="ppaction://hlinksldjump"/>
          </p:cNvPr>
          <p:cNvSpPr/>
          <p:nvPr/>
        </p:nvSpPr>
        <p:spPr>
          <a:xfrm>
            <a:off x="4641845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Obdélník 11">
            <a:hlinkClick r:id="rId5" action="ppaction://hlinksldjump"/>
          </p:cNvPr>
          <p:cNvSpPr/>
          <p:nvPr/>
        </p:nvSpPr>
        <p:spPr>
          <a:xfrm>
            <a:off x="4641845" y="1346667"/>
            <a:ext cx="791858" cy="72122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Obdélník 3">
            <a:hlinkClick r:id="rId6" action="ppaction://hlinksldjump"/>
          </p:cNvPr>
          <p:cNvSpPr/>
          <p:nvPr/>
        </p:nvSpPr>
        <p:spPr>
          <a:xfrm>
            <a:off x="1471079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>
            <a:hlinkClick r:id="rId7" action="ppaction://hlinksldjump"/>
          </p:cNvPr>
          <p:cNvSpPr/>
          <p:nvPr/>
        </p:nvSpPr>
        <p:spPr>
          <a:xfrm>
            <a:off x="2265159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3057576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3849240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Obdélník 12">
            <a:hlinkClick r:id="rId10" action="ppaction://hlinksldjump"/>
          </p:cNvPr>
          <p:cNvSpPr/>
          <p:nvPr/>
        </p:nvSpPr>
        <p:spPr>
          <a:xfrm>
            <a:off x="5434450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Obdélník 13">
            <a:hlinkClick r:id="rId11" action="ppaction://hlinksldjump"/>
          </p:cNvPr>
          <p:cNvSpPr/>
          <p:nvPr/>
        </p:nvSpPr>
        <p:spPr>
          <a:xfrm>
            <a:off x="6227055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Obdélník 14">
            <a:hlinkClick r:id="rId12" action="ppaction://hlinksldjump"/>
          </p:cNvPr>
          <p:cNvSpPr/>
          <p:nvPr/>
        </p:nvSpPr>
        <p:spPr>
          <a:xfrm>
            <a:off x="7019661" y="1346667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1" name="Obdélník 20">
            <a:hlinkClick r:id="rId13" action="ppaction://hlinksldjump"/>
          </p:cNvPr>
          <p:cNvSpPr/>
          <p:nvPr/>
        </p:nvSpPr>
        <p:spPr>
          <a:xfrm>
            <a:off x="1471079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2" name="Obdélník 21">
            <a:hlinkClick r:id="rId14" action="ppaction://hlinksldjump"/>
          </p:cNvPr>
          <p:cNvSpPr/>
          <p:nvPr/>
        </p:nvSpPr>
        <p:spPr>
          <a:xfrm>
            <a:off x="2265159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3" name="Obdélník 22">
            <a:hlinkClick r:id="rId15" action="ppaction://hlinksldjump"/>
          </p:cNvPr>
          <p:cNvSpPr/>
          <p:nvPr/>
        </p:nvSpPr>
        <p:spPr>
          <a:xfrm>
            <a:off x="3057576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4" name="Obdélník 23">
            <a:hlinkClick r:id="rId16" action="ppaction://hlinksldjump"/>
          </p:cNvPr>
          <p:cNvSpPr/>
          <p:nvPr/>
        </p:nvSpPr>
        <p:spPr>
          <a:xfrm>
            <a:off x="3849240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5" name="Obdélník 24">
            <a:hlinkClick r:id="rId17" action="ppaction://hlinksldjump"/>
          </p:cNvPr>
          <p:cNvSpPr/>
          <p:nvPr/>
        </p:nvSpPr>
        <p:spPr>
          <a:xfrm>
            <a:off x="4641845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6" name="Obdélník 25">
            <a:hlinkClick r:id="rId18" action="ppaction://hlinksldjump"/>
          </p:cNvPr>
          <p:cNvSpPr/>
          <p:nvPr/>
        </p:nvSpPr>
        <p:spPr>
          <a:xfrm>
            <a:off x="5434450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7" name="Obdélník 26">
            <a:hlinkClick r:id="rId19" action="ppaction://hlinksldjump"/>
          </p:cNvPr>
          <p:cNvSpPr/>
          <p:nvPr/>
        </p:nvSpPr>
        <p:spPr>
          <a:xfrm>
            <a:off x="6227055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8" name="Obdélník 27">
            <a:hlinkClick r:id="rId20" action="ppaction://hlinksldjump"/>
          </p:cNvPr>
          <p:cNvSpPr/>
          <p:nvPr/>
        </p:nvSpPr>
        <p:spPr>
          <a:xfrm>
            <a:off x="7019661" y="661564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0" name="Obdélník 29">
            <a:hlinkClick r:id="rId21" action="ppaction://hlinksldjump"/>
          </p:cNvPr>
          <p:cNvSpPr/>
          <p:nvPr/>
        </p:nvSpPr>
        <p:spPr>
          <a:xfrm>
            <a:off x="1469416" y="2031770"/>
            <a:ext cx="795184" cy="70306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1" name="Obdélník 30">
            <a:hlinkClick r:id="rId22" action="ppaction://hlinksldjump"/>
          </p:cNvPr>
          <p:cNvSpPr/>
          <p:nvPr/>
        </p:nvSpPr>
        <p:spPr>
          <a:xfrm>
            <a:off x="2265159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2" name="Obdélník 31">
            <a:hlinkClick r:id="rId23" action="ppaction://hlinksldjump"/>
          </p:cNvPr>
          <p:cNvSpPr/>
          <p:nvPr/>
        </p:nvSpPr>
        <p:spPr>
          <a:xfrm>
            <a:off x="3058893" y="2031770"/>
            <a:ext cx="789225" cy="74428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19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4" name="Obdélník 33">
            <a:hlinkClick r:id="rId24" action="ppaction://hlinksldjump"/>
          </p:cNvPr>
          <p:cNvSpPr/>
          <p:nvPr/>
        </p:nvSpPr>
        <p:spPr>
          <a:xfrm>
            <a:off x="4641845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5" name="Obdélník 34">
            <a:hlinkClick r:id="rId25" action="ppaction://hlinksldjump"/>
          </p:cNvPr>
          <p:cNvSpPr/>
          <p:nvPr/>
        </p:nvSpPr>
        <p:spPr>
          <a:xfrm>
            <a:off x="5434450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6" name="Obdélník 35">
            <a:hlinkClick r:id="rId26" action="ppaction://hlinksldjump"/>
          </p:cNvPr>
          <p:cNvSpPr/>
          <p:nvPr/>
        </p:nvSpPr>
        <p:spPr>
          <a:xfrm>
            <a:off x="6227055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7" name="Obdélník 36">
            <a:hlinkClick r:id="rId27" action="ppaction://hlinksldjump"/>
          </p:cNvPr>
          <p:cNvSpPr/>
          <p:nvPr/>
        </p:nvSpPr>
        <p:spPr>
          <a:xfrm>
            <a:off x="7019661" y="2031770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9" name="Obdélník 38">
            <a:hlinkClick r:id="rId28" action="ppaction://hlinksldjump"/>
          </p:cNvPr>
          <p:cNvSpPr/>
          <p:nvPr/>
        </p:nvSpPr>
        <p:spPr>
          <a:xfrm>
            <a:off x="1471079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0" name="Obdélník 39">
            <a:hlinkClick r:id="rId29" action="ppaction://hlinksldjump"/>
          </p:cNvPr>
          <p:cNvSpPr/>
          <p:nvPr/>
        </p:nvSpPr>
        <p:spPr>
          <a:xfrm>
            <a:off x="2265159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1" name="Obdélník 40">
            <a:hlinkClick r:id="rId30" action="ppaction://hlinksldjump"/>
          </p:cNvPr>
          <p:cNvSpPr/>
          <p:nvPr/>
        </p:nvSpPr>
        <p:spPr>
          <a:xfrm>
            <a:off x="3057576" y="2718433"/>
            <a:ext cx="791858" cy="67562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2" name="Obdélník 41">
            <a:hlinkClick r:id="rId31" action="ppaction://hlinksldjump"/>
          </p:cNvPr>
          <p:cNvSpPr/>
          <p:nvPr/>
        </p:nvSpPr>
        <p:spPr>
          <a:xfrm>
            <a:off x="3849240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3" name="Obdélník 42">
            <a:hlinkClick r:id="rId32" action="ppaction://hlinksldjump"/>
          </p:cNvPr>
          <p:cNvSpPr/>
          <p:nvPr/>
        </p:nvSpPr>
        <p:spPr>
          <a:xfrm>
            <a:off x="4641845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4" name="Obdélník 43">
            <a:hlinkClick r:id="rId33" action="ppaction://hlinksldjump"/>
          </p:cNvPr>
          <p:cNvSpPr/>
          <p:nvPr/>
        </p:nvSpPr>
        <p:spPr>
          <a:xfrm>
            <a:off x="5434450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6" name="Obdélník 45">
            <a:hlinkClick r:id="rId34" action="ppaction://hlinksldjump"/>
          </p:cNvPr>
          <p:cNvSpPr/>
          <p:nvPr/>
        </p:nvSpPr>
        <p:spPr>
          <a:xfrm>
            <a:off x="7019661" y="2718433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8" name="Obdélník 47">
            <a:hlinkClick r:id="rId35" action="ppaction://hlinksldjump"/>
          </p:cNvPr>
          <p:cNvSpPr/>
          <p:nvPr/>
        </p:nvSpPr>
        <p:spPr>
          <a:xfrm>
            <a:off x="1471079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9" name="Obdélník 48">
            <a:hlinkClick r:id="rId36" action="ppaction://hlinksldjump"/>
          </p:cNvPr>
          <p:cNvSpPr/>
          <p:nvPr/>
        </p:nvSpPr>
        <p:spPr>
          <a:xfrm>
            <a:off x="2265159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0" name="Obdélník 49">
            <a:hlinkClick r:id="rId37" action="ppaction://hlinksldjump"/>
          </p:cNvPr>
          <p:cNvSpPr/>
          <p:nvPr/>
        </p:nvSpPr>
        <p:spPr>
          <a:xfrm>
            <a:off x="3057576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1" name="Obdélník 50">
            <a:hlinkClick r:id="rId38" action="ppaction://hlinksldjump"/>
          </p:cNvPr>
          <p:cNvSpPr/>
          <p:nvPr/>
        </p:nvSpPr>
        <p:spPr>
          <a:xfrm>
            <a:off x="3849240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2" name="Obdélník 51">
            <a:hlinkClick r:id="rId39" action="ppaction://hlinksldjump"/>
          </p:cNvPr>
          <p:cNvSpPr/>
          <p:nvPr/>
        </p:nvSpPr>
        <p:spPr>
          <a:xfrm>
            <a:off x="4641845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3" name="Obdélník 52">
            <a:hlinkClick r:id="rId40" action="ppaction://hlinksldjump"/>
          </p:cNvPr>
          <p:cNvSpPr/>
          <p:nvPr/>
        </p:nvSpPr>
        <p:spPr>
          <a:xfrm>
            <a:off x="5434450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4" name="Obdélník 53">
            <a:hlinkClick r:id="rId41" action="ppaction://hlinksldjump"/>
          </p:cNvPr>
          <p:cNvSpPr/>
          <p:nvPr/>
        </p:nvSpPr>
        <p:spPr>
          <a:xfrm>
            <a:off x="6227055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39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5" name="Obdélník 54">
            <a:hlinkClick r:id="rId42" action="ppaction://hlinksldjump"/>
          </p:cNvPr>
          <p:cNvSpPr/>
          <p:nvPr/>
        </p:nvSpPr>
        <p:spPr>
          <a:xfrm>
            <a:off x="7019661" y="3404056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7" name="Obdélník 56">
            <a:hlinkClick r:id="rId43" action="ppaction://hlinksldjump"/>
          </p:cNvPr>
          <p:cNvSpPr/>
          <p:nvPr/>
        </p:nvSpPr>
        <p:spPr>
          <a:xfrm>
            <a:off x="1471079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8" name="Obdélník 57">
            <a:hlinkClick r:id="rId44" action="ppaction://hlinksldjump"/>
          </p:cNvPr>
          <p:cNvSpPr/>
          <p:nvPr/>
        </p:nvSpPr>
        <p:spPr>
          <a:xfrm>
            <a:off x="2265159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9" name="Obdélník 58">
            <a:hlinkClick r:id="rId45" action="ppaction://hlinksldjump"/>
          </p:cNvPr>
          <p:cNvSpPr/>
          <p:nvPr/>
        </p:nvSpPr>
        <p:spPr>
          <a:xfrm>
            <a:off x="3057576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0" name="Obdélník 59">
            <a:hlinkClick r:id="rId46" action="ppaction://hlinksldjump"/>
          </p:cNvPr>
          <p:cNvSpPr/>
          <p:nvPr/>
        </p:nvSpPr>
        <p:spPr>
          <a:xfrm>
            <a:off x="3849240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1" name="Obdélník 60">
            <a:hlinkClick r:id="rId47" action="ppaction://hlinksldjump"/>
          </p:cNvPr>
          <p:cNvSpPr/>
          <p:nvPr/>
        </p:nvSpPr>
        <p:spPr>
          <a:xfrm>
            <a:off x="4641845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2" name="Obdélník 61">
            <a:hlinkClick r:id="rId48" action="ppaction://hlinksldjump"/>
          </p:cNvPr>
          <p:cNvSpPr/>
          <p:nvPr/>
        </p:nvSpPr>
        <p:spPr>
          <a:xfrm>
            <a:off x="5434450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3" name="Obdélník 62">
            <a:hlinkClick r:id="rId49" action="ppaction://hlinksldjump"/>
          </p:cNvPr>
          <p:cNvSpPr/>
          <p:nvPr/>
        </p:nvSpPr>
        <p:spPr>
          <a:xfrm>
            <a:off x="6227055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4" name="Obdélník 63">
            <a:hlinkClick r:id="rId50" action="ppaction://hlinksldjump"/>
          </p:cNvPr>
          <p:cNvSpPr/>
          <p:nvPr/>
        </p:nvSpPr>
        <p:spPr>
          <a:xfrm>
            <a:off x="7019661" y="4089679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5" name="Obdélník 74">
            <a:hlinkClick r:id="rId51" action="ppaction://hlinksldjump"/>
          </p:cNvPr>
          <p:cNvSpPr/>
          <p:nvPr/>
        </p:nvSpPr>
        <p:spPr>
          <a:xfrm>
            <a:off x="1455973" y="5469966"/>
            <a:ext cx="822070" cy="76484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57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6" name="Obdélník 75">
            <a:hlinkClick r:id="rId52" action="ppaction://hlinksldjump"/>
          </p:cNvPr>
          <p:cNvSpPr/>
          <p:nvPr/>
        </p:nvSpPr>
        <p:spPr>
          <a:xfrm>
            <a:off x="2265159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7" name="Obdélník 76">
            <a:hlinkClick r:id="rId53" action="ppaction://hlinksldjump"/>
          </p:cNvPr>
          <p:cNvSpPr/>
          <p:nvPr/>
        </p:nvSpPr>
        <p:spPr>
          <a:xfrm>
            <a:off x="3057576" y="5465225"/>
            <a:ext cx="791858" cy="75928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8" name="Obdélník 77">
            <a:hlinkClick r:id="rId54" action="ppaction://hlinksldjump"/>
          </p:cNvPr>
          <p:cNvSpPr/>
          <p:nvPr/>
        </p:nvSpPr>
        <p:spPr>
          <a:xfrm>
            <a:off x="3849240" y="5460927"/>
            <a:ext cx="791858" cy="767883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9" name="Obdélník 78">
            <a:hlinkClick r:id="rId55" action="ppaction://hlinksldjump"/>
          </p:cNvPr>
          <p:cNvSpPr/>
          <p:nvPr/>
        </p:nvSpPr>
        <p:spPr>
          <a:xfrm>
            <a:off x="4641845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0" name="Obdélník 79">
            <a:hlinkClick r:id="rId56" action="ppaction://hlinksldjump"/>
          </p:cNvPr>
          <p:cNvSpPr/>
          <p:nvPr/>
        </p:nvSpPr>
        <p:spPr>
          <a:xfrm>
            <a:off x="5434450" y="5461715"/>
            <a:ext cx="791858" cy="76630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1" name="Obdélník 80">
            <a:hlinkClick r:id="rId57" action="ppaction://hlinksldjump"/>
          </p:cNvPr>
          <p:cNvSpPr/>
          <p:nvPr/>
        </p:nvSpPr>
        <p:spPr>
          <a:xfrm>
            <a:off x="6227055" y="5469663"/>
            <a:ext cx="791858" cy="750411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2" name="Obdélník 81">
            <a:hlinkClick r:id="rId58" action="ppaction://hlinksldjump"/>
          </p:cNvPr>
          <p:cNvSpPr/>
          <p:nvPr/>
        </p:nvSpPr>
        <p:spPr>
          <a:xfrm>
            <a:off x="7019661" y="5491874"/>
            <a:ext cx="791858" cy="74294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64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4" name="Obdélník 83">
            <a:hlinkClick r:id="rId59" action="ppaction://hlinksldjump"/>
          </p:cNvPr>
          <p:cNvSpPr/>
          <p:nvPr/>
        </p:nvSpPr>
        <p:spPr>
          <a:xfrm>
            <a:off x="1471079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49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5" name="Obdélník 84">
            <a:hlinkClick r:id="rId60" action="ppaction://hlinksldjump"/>
          </p:cNvPr>
          <p:cNvSpPr/>
          <p:nvPr/>
        </p:nvSpPr>
        <p:spPr>
          <a:xfrm>
            <a:off x="2265159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6" name="Obdélník 85">
            <a:hlinkClick r:id="rId61" action="ppaction://hlinksldjump"/>
          </p:cNvPr>
          <p:cNvSpPr/>
          <p:nvPr/>
        </p:nvSpPr>
        <p:spPr>
          <a:xfrm>
            <a:off x="3057576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7" name="Obdélník 86">
            <a:hlinkClick r:id="rId62" action="ppaction://hlinksldjump"/>
          </p:cNvPr>
          <p:cNvSpPr/>
          <p:nvPr/>
        </p:nvSpPr>
        <p:spPr>
          <a:xfrm>
            <a:off x="3849240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9" name="Obdélník 88">
            <a:hlinkClick r:id="rId63" action="ppaction://hlinksldjump"/>
          </p:cNvPr>
          <p:cNvSpPr/>
          <p:nvPr/>
        </p:nvSpPr>
        <p:spPr>
          <a:xfrm>
            <a:off x="5434450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54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0" name="Obdélník 89">
            <a:hlinkClick r:id="rId64" action="ppaction://hlinksldjump"/>
          </p:cNvPr>
          <p:cNvSpPr/>
          <p:nvPr/>
        </p:nvSpPr>
        <p:spPr>
          <a:xfrm>
            <a:off x="6227055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55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1" name="Obdélník 90">
            <a:hlinkClick r:id="rId65" action="ppaction://hlinksldjump"/>
          </p:cNvPr>
          <p:cNvSpPr/>
          <p:nvPr/>
        </p:nvSpPr>
        <p:spPr>
          <a:xfrm>
            <a:off x="7019661" y="4775302"/>
            <a:ext cx="791858" cy="7059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56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Násobení 2"/>
          <p:cNvSpPr/>
          <p:nvPr/>
        </p:nvSpPr>
        <p:spPr>
          <a:xfrm>
            <a:off x="1552645" y="110187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955379" y="112273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Násobení 101"/>
          <p:cNvSpPr/>
          <p:nvPr/>
        </p:nvSpPr>
        <p:spPr>
          <a:xfrm>
            <a:off x="2357152" y="109281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2759886" y="111367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Násobení 103"/>
          <p:cNvSpPr/>
          <p:nvPr/>
        </p:nvSpPr>
        <p:spPr>
          <a:xfrm>
            <a:off x="3172198" y="110350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3574932" y="112436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Násobení 105"/>
          <p:cNvSpPr/>
          <p:nvPr/>
        </p:nvSpPr>
        <p:spPr>
          <a:xfrm>
            <a:off x="3977348" y="110212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80082" y="112298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Násobení 107"/>
          <p:cNvSpPr/>
          <p:nvPr/>
        </p:nvSpPr>
        <p:spPr>
          <a:xfrm>
            <a:off x="4798010" y="1091081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/>
          <p:cNvSpPr/>
          <p:nvPr/>
        </p:nvSpPr>
        <p:spPr>
          <a:xfrm>
            <a:off x="5200744" y="1111942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Násobení 109"/>
          <p:cNvSpPr/>
          <p:nvPr/>
        </p:nvSpPr>
        <p:spPr>
          <a:xfrm>
            <a:off x="5559405" y="109648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5962139" y="111734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Násobení 111"/>
          <p:cNvSpPr/>
          <p:nvPr/>
        </p:nvSpPr>
        <p:spPr>
          <a:xfrm>
            <a:off x="6355985" y="11273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6758719" y="11481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Násobení 113"/>
          <p:cNvSpPr/>
          <p:nvPr/>
        </p:nvSpPr>
        <p:spPr>
          <a:xfrm>
            <a:off x="7168134" y="108759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7570869" y="110845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Násobení 121"/>
          <p:cNvSpPr/>
          <p:nvPr/>
        </p:nvSpPr>
        <p:spPr>
          <a:xfrm>
            <a:off x="1589881" y="520160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1992615" y="522246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Násobení 123"/>
          <p:cNvSpPr/>
          <p:nvPr/>
        </p:nvSpPr>
        <p:spPr>
          <a:xfrm>
            <a:off x="2394388" y="519253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/>
          <p:nvPr/>
        </p:nvSpPr>
        <p:spPr>
          <a:xfrm>
            <a:off x="2797122" y="521340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Násobení 125"/>
          <p:cNvSpPr/>
          <p:nvPr/>
        </p:nvSpPr>
        <p:spPr>
          <a:xfrm>
            <a:off x="3209434" y="520323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3612168" y="522409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Násobení 127"/>
          <p:cNvSpPr/>
          <p:nvPr/>
        </p:nvSpPr>
        <p:spPr>
          <a:xfrm>
            <a:off x="4014584" y="520185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/>
          <p:cNvSpPr/>
          <p:nvPr/>
        </p:nvSpPr>
        <p:spPr>
          <a:xfrm>
            <a:off x="4417318" y="522271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Násobení 129"/>
          <p:cNvSpPr/>
          <p:nvPr/>
        </p:nvSpPr>
        <p:spPr>
          <a:xfrm>
            <a:off x="4835246" y="519080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5237980" y="521166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Násobení 131"/>
          <p:cNvSpPr/>
          <p:nvPr/>
        </p:nvSpPr>
        <p:spPr>
          <a:xfrm>
            <a:off x="5596641" y="519620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5999375" y="521707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Násobení 133"/>
          <p:cNvSpPr/>
          <p:nvPr/>
        </p:nvSpPr>
        <p:spPr>
          <a:xfrm>
            <a:off x="6404501" y="520332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/>
          <p:nvPr/>
        </p:nvSpPr>
        <p:spPr>
          <a:xfrm>
            <a:off x="6807235" y="522418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Násobení 135"/>
          <p:cNvSpPr/>
          <p:nvPr/>
        </p:nvSpPr>
        <p:spPr>
          <a:xfrm>
            <a:off x="7207916" y="517887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/>
          <p:nvPr/>
        </p:nvSpPr>
        <p:spPr>
          <a:xfrm>
            <a:off x="7610651" y="519973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Násobení 138"/>
          <p:cNvSpPr/>
          <p:nvPr/>
        </p:nvSpPr>
        <p:spPr>
          <a:xfrm>
            <a:off x="1597033" y="594688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vál 139"/>
          <p:cNvSpPr/>
          <p:nvPr/>
        </p:nvSpPr>
        <p:spPr>
          <a:xfrm>
            <a:off x="1999767" y="596774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Násobení 140"/>
          <p:cNvSpPr/>
          <p:nvPr/>
        </p:nvSpPr>
        <p:spPr>
          <a:xfrm>
            <a:off x="2389685" y="599638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2792419" y="601724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Násobení 142"/>
          <p:cNvSpPr/>
          <p:nvPr/>
        </p:nvSpPr>
        <p:spPr>
          <a:xfrm>
            <a:off x="3216586" y="599588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3619320" y="602779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Násobení 144"/>
          <p:cNvSpPr/>
          <p:nvPr/>
        </p:nvSpPr>
        <p:spPr>
          <a:xfrm>
            <a:off x="4021736" y="594713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424470" y="596799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Násobení 146"/>
          <p:cNvSpPr/>
          <p:nvPr/>
        </p:nvSpPr>
        <p:spPr>
          <a:xfrm>
            <a:off x="4842398" y="593608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5245132" y="595694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Násobení 148"/>
          <p:cNvSpPr/>
          <p:nvPr/>
        </p:nvSpPr>
        <p:spPr>
          <a:xfrm>
            <a:off x="5603793" y="594148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6006527" y="596235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Násobení 150"/>
          <p:cNvSpPr/>
          <p:nvPr/>
        </p:nvSpPr>
        <p:spPr>
          <a:xfrm>
            <a:off x="6411653" y="594860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6814387" y="596946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Násobení 152"/>
          <p:cNvSpPr/>
          <p:nvPr/>
        </p:nvSpPr>
        <p:spPr>
          <a:xfrm>
            <a:off x="7215068" y="592415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7617803" y="594501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Násobení 155"/>
          <p:cNvSpPr/>
          <p:nvPr/>
        </p:nvSpPr>
        <p:spPr>
          <a:xfrm>
            <a:off x="1588646" y="449437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vál 156"/>
          <p:cNvSpPr/>
          <p:nvPr/>
        </p:nvSpPr>
        <p:spPr>
          <a:xfrm>
            <a:off x="1991380" y="451523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Násobení 157"/>
          <p:cNvSpPr/>
          <p:nvPr/>
        </p:nvSpPr>
        <p:spPr>
          <a:xfrm>
            <a:off x="2393153" y="448531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>
            <a:off x="2795887" y="450617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Násobení 159"/>
          <p:cNvSpPr/>
          <p:nvPr/>
        </p:nvSpPr>
        <p:spPr>
          <a:xfrm>
            <a:off x="3208199" y="44960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vál 160"/>
          <p:cNvSpPr/>
          <p:nvPr/>
        </p:nvSpPr>
        <p:spPr>
          <a:xfrm>
            <a:off x="3610933" y="45168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Násobení 161"/>
          <p:cNvSpPr/>
          <p:nvPr/>
        </p:nvSpPr>
        <p:spPr>
          <a:xfrm>
            <a:off x="4013349" y="449462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vál 162"/>
          <p:cNvSpPr/>
          <p:nvPr/>
        </p:nvSpPr>
        <p:spPr>
          <a:xfrm>
            <a:off x="4416083" y="451548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Násobení 163"/>
          <p:cNvSpPr/>
          <p:nvPr/>
        </p:nvSpPr>
        <p:spPr>
          <a:xfrm>
            <a:off x="4834011" y="448358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>
            <a:off x="5236745" y="450444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Násobení 165"/>
          <p:cNvSpPr/>
          <p:nvPr/>
        </p:nvSpPr>
        <p:spPr>
          <a:xfrm>
            <a:off x="5595406" y="448898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vál 166"/>
          <p:cNvSpPr/>
          <p:nvPr/>
        </p:nvSpPr>
        <p:spPr>
          <a:xfrm>
            <a:off x="5998140" y="450984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Násobení 167"/>
          <p:cNvSpPr/>
          <p:nvPr/>
        </p:nvSpPr>
        <p:spPr>
          <a:xfrm>
            <a:off x="6403266" y="449609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>
            <a:off x="6806000" y="451695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Násobení 169"/>
          <p:cNvSpPr/>
          <p:nvPr/>
        </p:nvSpPr>
        <p:spPr>
          <a:xfrm>
            <a:off x="7206681" y="447164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vál 170"/>
          <p:cNvSpPr/>
          <p:nvPr/>
        </p:nvSpPr>
        <p:spPr>
          <a:xfrm>
            <a:off x="7609416" y="449250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Násobení 172"/>
          <p:cNvSpPr/>
          <p:nvPr/>
        </p:nvSpPr>
        <p:spPr>
          <a:xfrm>
            <a:off x="1567560" y="246250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vál 173"/>
          <p:cNvSpPr/>
          <p:nvPr/>
        </p:nvSpPr>
        <p:spPr>
          <a:xfrm>
            <a:off x="1970294" y="248336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Násobení 174"/>
          <p:cNvSpPr/>
          <p:nvPr/>
        </p:nvSpPr>
        <p:spPr>
          <a:xfrm>
            <a:off x="2372067" y="245343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vál 175"/>
          <p:cNvSpPr/>
          <p:nvPr/>
        </p:nvSpPr>
        <p:spPr>
          <a:xfrm>
            <a:off x="2774801" y="247429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Násobení 176"/>
          <p:cNvSpPr/>
          <p:nvPr/>
        </p:nvSpPr>
        <p:spPr>
          <a:xfrm>
            <a:off x="3187113" y="246412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>
            <a:off x="3589847" y="248498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Násobení 178"/>
          <p:cNvSpPr/>
          <p:nvPr/>
        </p:nvSpPr>
        <p:spPr>
          <a:xfrm>
            <a:off x="3992263" y="2462751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vál 179"/>
          <p:cNvSpPr/>
          <p:nvPr/>
        </p:nvSpPr>
        <p:spPr>
          <a:xfrm>
            <a:off x="4394997" y="2483612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Násobení 180"/>
          <p:cNvSpPr/>
          <p:nvPr/>
        </p:nvSpPr>
        <p:spPr>
          <a:xfrm>
            <a:off x="4812925" y="24517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vál 181"/>
          <p:cNvSpPr/>
          <p:nvPr/>
        </p:nvSpPr>
        <p:spPr>
          <a:xfrm>
            <a:off x="5215659" y="24725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Násobení 182"/>
          <p:cNvSpPr/>
          <p:nvPr/>
        </p:nvSpPr>
        <p:spPr>
          <a:xfrm>
            <a:off x="5574320" y="245710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>
            <a:off x="5977054" y="247796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Násobení 184"/>
          <p:cNvSpPr/>
          <p:nvPr/>
        </p:nvSpPr>
        <p:spPr>
          <a:xfrm>
            <a:off x="6382180" y="246422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vál 185"/>
          <p:cNvSpPr/>
          <p:nvPr/>
        </p:nvSpPr>
        <p:spPr>
          <a:xfrm>
            <a:off x="6784914" y="248508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Násobení 186"/>
          <p:cNvSpPr/>
          <p:nvPr/>
        </p:nvSpPr>
        <p:spPr>
          <a:xfrm>
            <a:off x="7185595" y="243976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vál 187"/>
          <p:cNvSpPr/>
          <p:nvPr/>
        </p:nvSpPr>
        <p:spPr>
          <a:xfrm>
            <a:off x="7588330" y="246062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Násobení 189"/>
          <p:cNvSpPr/>
          <p:nvPr/>
        </p:nvSpPr>
        <p:spPr>
          <a:xfrm>
            <a:off x="1552645" y="314730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1955379" y="316817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Násobení 191"/>
          <p:cNvSpPr/>
          <p:nvPr/>
        </p:nvSpPr>
        <p:spPr>
          <a:xfrm>
            <a:off x="2357152" y="313824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vál 192"/>
          <p:cNvSpPr/>
          <p:nvPr/>
        </p:nvSpPr>
        <p:spPr>
          <a:xfrm>
            <a:off x="2759886" y="315910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Násobení 193"/>
          <p:cNvSpPr/>
          <p:nvPr/>
        </p:nvSpPr>
        <p:spPr>
          <a:xfrm>
            <a:off x="3172198" y="314893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vál 194"/>
          <p:cNvSpPr/>
          <p:nvPr/>
        </p:nvSpPr>
        <p:spPr>
          <a:xfrm>
            <a:off x="3574932" y="316979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Násobení 195"/>
          <p:cNvSpPr/>
          <p:nvPr/>
        </p:nvSpPr>
        <p:spPr>
          <a:xfrm>
            <a:off x="3977348" y="314756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vál 196"/>
          <p:cNvSpPr/>
          <p:nvPr/>
        </p:nvSpPr>
        <p:spPr>
          <a:xfrm>
            <a:off x="4380082" y="316842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Násobení 197"/>
          <p:cNvSpPr/>
          <p:nvPr/>
        </p:nvSpPr>
        <p:spPr>
          <a:xfrm>
            <a:off x="4798010" y="313651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5200744" y="315737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Násobení 199"/>
          <p:cNvSpPr/>
          <p:nvPr/>
        </p:nvSpPr>
        <p:spPr>
          <a:xfrm>
            <a:off x="5559405" y="31419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vál 200"/>
          <p:cNvSpPr/>
          <p:nvPr/>
        </p:nvSpPr>
        <p:spPr>
          <a:xfrm>
            <a:off x="5962139" y="31627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Násobení 201"/>
          <p:cNvSpPr/>
          <p:nvPr/>
        </p:nvSpPr>
        <p:spPr>
          <a:xfrm>
            <a:off x="6367265" y="314902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vál 202"/>
          <p:cNvSpPr/>
          <p:nvPr/>
        </p:nvSpPr>
        <p:spPr>
          <a:xfrm>
            <a:off x="6769999" y="316989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Násobení 203"/>
          <p:cNvSpPr/>
          <p:nvPr/>
        </p:nvSpPr>
        <p:spPr>
          <a:xfrm>
            <a:off x="7170680" y="312457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vál 204"/>
          <p:cNvSpPr/>
          <p:nvPr/>
        </p:nvSpPr>
        <p:spPr>
          <a:xfrm>
            <a:off x="7573415" y="314543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Násobení 206"/>
          <p:cNvSpPr/>
          <p:nvPr/>
        </p:nvSpPr>
        <p:spPr>
          <a:xfrm>
            <a:off x="1578536" y="381388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vál 207"/>
          <p:cNvSpPr/>
          <p:nvPr/>
        </p:nvSpPr>
        <p:spPr>
          <a:xfrm>
            <a:off x="1981270" y="383474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Násobení 208"/>
          <p:cNvSpPr/>
          <p:nvPr/>
        </p:nvSpPr>
        <p:spPr>
          <a:xfrm>
            <a:off x="2383043" y="380482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vál 209"/>
          <p:cNvSpPr/>
          <p:nvPr/>
        </p:nvSpPr>
        <p:spPr>
          <a:xfrm>
            <a:off x="2785777" y="382568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Násobení 210"/>
          <p:cNvSpPr/>
          <p:nvPr/>
        </p:nvSpPr>
        <p:spPr>
          <a:xfrm>
            <a:off x="3198089" y="381551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Ovál 211"/>
          <p:cNvSpPr/>
          <p:nvPr/>
        </p:nvSpPr>
        <p:spPr>
          <a:xfrm>
            <a:off x="3600823" y="383637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Násobení 212"/>
          <p:cNvSpPr/>
          <p:nvPr/>
        </p:nvSpPr>
        <p:spPr>
          <a:xfrm>
            <a:off x="4003239" y="3814139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vál 213"/>
          <p:cNvSpPr/>
          <p:nvPr/>
        </p:nvSpPr>
        <p:spPr>
          <a:xfrm>
            <a:off x="4405973" y="3835000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Násobení 214"/>
          <p:cNvSpPr/>
          <p:nvPr/>
        </p:nvSpPr>
        <p:spPr>
          <a:xfrm>
            <a:off x="4823901" y="3803092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Ovál 215"/>
          <p:cNvSpPr/>
          <p:nvPr/>
        </p:nvSpPr>
        <p:spPr>
          <a:xfrm>
            <a:off x="5226635" y="3823953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Násobení 216"/>
          <p:cNvSpPr/>
          <p:nvPr/>
        </p:nvSpPr>
        <p:spPr>
          <a:xfrm>
            <a:off x="5585296" y="3808495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Ovál 217"/>
          <p:cNvSpPr/>
          <p:nvPr/>
        </p:nvSpPr>
        <p:spPr>
          <a:xfrm>
            <a:off x="5988030" y="3829356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Násobení 218"/>
          <p:cNvSpPr/>
          <p:nvPr/>
        </p:nvSpPr>
        <p:spPr>
          <a:xfrm>
            <a:off x="6393156" y="3815608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Ovál 219"/>
          <p:cNvSpPr/>
          <p:nvPr/>
        </p:nvSpPr>
        <p:spPr>
          <a:xfrm>
            <a:off x="6795890" y="3836469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Násobení 220"/>
          <p:cNvSpPr/>
          <p:nvPr/>
        </p:nvSpPr>
        <p:spPr>
          <a:xfrm>
            <a:off x="7196571" y="379115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Ovál 221"/>
          <p:cNvSpPr/>
          <p:nvPr/>
        </p:nvSpPr>
        <p:spPr>
          <a:xfrm>
            <a:off x="7599306" y="381201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Násobení 223"/>
          <p:cNvSpPr/>
          <p:nvPr/>
        </p:nvSpPr>
        <p:spPr>
          <a:xfrm>
            <a:off x="1563364" y="178603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Ovál 224"/>
          <p:cNvSpPr/>
          <p:nvPr/>
        </p:nvSpPr>
        <p:spPr>
          <a:xfrm>
            <a:off x="1966098" y="180689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Násobení 225"/>
          <p:cNvSpPr/>
          <p:nvPr/>
        </p:nvSpPr>
        <p:spPr>
          <a:xfrm>
            <a:off x="2367871" y="177697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Ovál 226"/>
          <p:cNvSpPr/>
          <p:nvPr/>
        </p:nvSpPr>
        <p:spPr>
          <a:xfrm>
            <a:off x="2770605" y="179783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Násobení 227"/>
          <p:cNvSpPr/>
          <p:nvPr/>
        </p:nvSpPr>
        <p:spPr>
          <a:xfrm>
            <a:off x="3182917" y="178766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Ovál 228"/>
          <p:cNvSpPr/>
          <p:nvPr/>
        </p:nvSpPr>
        <p:spPr>
          <a:xfrm>
            <a:off x="3585651" y="180852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Násobení 229"/>
          <p:cNvSpPr/>
          <p:nvPr/>
        </p:nvSpPr>
        <p:spPr>
          <a:xfrm>
            <a:off x="3988067" y="1786287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Ovál 230"/>
          <p:cNvSpPr/>
          <p:nvPr/>
        </p:nvSpPr>
        <p:spPr>
          <a:xfrm>
            <a:off x="4390801" y="1807148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Násobení 231"/>
          <p:cNvSpPr/>
          <p:nvPr/>
        </p:nvSpPr>
        <p:spPr>
          <a:xfrm>
            <a:off x="4808729" y="1775240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Ovál 232"/>
          <p:cNvSpPr/>
          <p:nvPr/>
        </p:nvSpPr>
        <p:spPr>
          <a:xfrm>
            <a:off x="5211463" y="1796101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Násobení 233"/>
          <p:cNvSpPr/>
          <p:nvPr/>
        </p:nvSpPr>
        <p:spPr>
          <a:xfrm>
            <a:off x="5570124" y="1780643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vál 234"/>
          <p:cNvSpPr/>
          <p:nvPr/>
        </p:nvSpPr>
        <p:spPr>
          <a:xfrm>
            <a:off x="5972858" y="1801504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Násobení 235"/>
          <p:cNvSpPr/>
          <p:nvPr/>
        </p:nvSpPr>
        <p:spPr>
          <a:xfrm>
            <a:off x="6377984" y="1787756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Ovál 236"/>
          <p:cNvSpPr/>
          <p:nvPr/>
        </p:nvSpPr>
        <p:spPr>
          <a:xfrm>
            <a:off x="6780718" y="1808617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Násobení 237"/>
          <p:cNvSpPr/>
          <p:nvPr/>
        </p:nvSpPr>
        <p:spPr>
          <a:xfrm>
            <a:off x="7181399" y="1763304"/>
            <a:ext cx="155957" cy="211071"/>
          </a:xfrm>
          <a:prstGeom prst="mathMultiply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Ovál 238"/>
          <p:cNvSpPr/>
          <p:nvPr/>
        </p:nvSpPr>
        <p:spPr>
          <a:xfrm>
            <a:off x="7584134" y="1784165"/>
            <a:ext cx="116968" cy="15514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9" name="Skupina 248"/>
          <p:cNvGrpSpPr/>
          <p:nvPr/>
        </p:nvGrpSpPr>
        <p:grpSpPr>
          <a:xfrm>
            <a:off x="3852132" y="656549"/>
            <a:ext cx="791858" cy="716189"/>
            <a:chOff x="475160" y="3422264"/>
            <a:chExt cx="791858" cy="705988"/>
          </a:xfrm>
        </p:grpSpPr>
        <p:sp>
          <p:nvSpPr>
            <p:cNvPr id="250" name="Obdélník 24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1" name="Násobení 25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3052179" y="666751"/>
            <a:ext cx="791858" cy="705988"/>
            <a:chOff x="475160" y="3422264"/>
            <a:chExt cx="791858" cy="705988"/>
          </a:xfrm>
        </p:grpSpPr>
        <p:sp>
          <p:nvSpPr>
            <p:cNvPr id="253" name="Obdélník 25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4" name="Násobení 25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5" name="Skupina 254"/>
          <p:cNvGrpSpPr/>
          <p:nvPr/>
        </p:nvGrpSpPr>
        <p:grpSpPr>
          <a:xfrm>
            <a:off x="2254188" y="666751"/>
            <a:ext cx="791858" cy="705988"/>
            <a:chOff x="475160" y="3422264"/>
            <a:chExt cx="791858" cy="705988"/>
          </a:xfrm>
        </p:grpSpPr>
        <p:sp>
          <p:nvSpPr>
            <p:cNvPr id="256" name="Obdélník 25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57" name="Násobení 25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7" name="Skupina 266"/>
          <p:cNvGrpSpPr/>
          <p:nvPr/>
        </p:nvGrpSpPr>
        <p:grpSpPr>
          <a:xfrm>
            <a:off x="6249653" y="667597"/>
            <a:ext cx="791858" cy="705141"/>
            <a:chOff x="475160" y="3422264"/>
            <a:chExt cx="791858" cy="705988"/>
          </a:xfrm>
        </p:grpSpPr>
        <p:sp>
          <p:nvSpPr>
            <p:cNvPr id="268" name="Obdélník 26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9" name="Násobení 26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0" name="Skupina 269"/>
          <p:cNvGrpSpPr/>
          <p:nvPr/>
        </p:nvGrpSpPr>
        <p:grpSpPr>
          <a:xfrm>
            <a:off x="5452362" y="666751"/>
            <a:ext cx="791858" cy="705988"/>
            <a:chOff x="475160" y="3422264"/>
            <a:chExt cx="791858" cy="705988"/>
          </a:xfrm>
        </p:grpSpPr>
        <p:sp>
          <p:nvSpPr>
            <p:cNvPr id="271" name="Obdélník 27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2" name="Násobení 27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3" name="Skupina 272"/>
          <p:cNvGrpSpPr/>
          <p:nvPr/>
        </p:nvGrpSpPr>
        <p:grpSpPr>
          <a:xfrm>
            <a:off x="4654942" y="666751"/>
            <a:ext cx="791858" cy="705988"/>
            <a:chOff x="475160" y="3422264"/>
            <a:chExt cx="791858" cy="705988"/>
          </a:xfrm>
        </p:grpSpPr>
        <p:sp>
          <p:nvSpPr>
            <p:cNvPr id="274" name="Obdélník 27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5" name="Násobení 27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5" name="Skupina 284"/>
          <p:cNvGrpSpPr/>
          <p:nvPr/>
        </p:nvGrpSpPr>
        <p:grpSpPr>
          <a:xfrm>
            <a:off x="7054246" y="666751"/>
            <a:ext cx="791858" cy="705988"/>
            <a:chOff x="475160" y="3422264"/>
            <a:chExt cx="791858" cy="705988"/>
          </a:xfrm>
        </p:grpSpPr>
        <p:sp>
          <p:nvSpPr>
            <p:cNvPr id="286" name="Obdélník 28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7" name="Násobení 28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1457600" y="666751"/>
            <a:ext cx="791858" cy="705988"/>
            <a:chOff x="475160" y="3422264"/>
            <a:chExt cx="791858" cy="705988"/>
          </a:xfrm>
        </p:grpSpPr>
        <p:sp>
          <p:nvSpPr>
            <p:cNvPr id="100" name="Obdélník 9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101" name="Násobení 100"/>
            <p:cNvSpPr/>
            <p:nvPr/>
          </p:nvSpPr>
          <p:spPr>
            <a:xfrm>
              <a:off x="532801" y="3448203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1" name="Skupina 290"/>
          <p:cNvGrpSpPr/>
          <p:nvPr/>
        </p:nvGrpSpPr>
        <p:grpSpPr>
          <a:xfrm>
            <a:off x="3052179" y="1362068"/>
            <a:ext cx="791858" cy="705988"/>
            <a:chOff x="475159" y="3410060"/>
            <a:chExt cx="791858" cy="705988"/>
          </a:xfrm>
        </p:grpSpPr>
        <p:sp>
          <p:nvSpPr>
            <p:cNvPr id="292" name="Obdélník 291"/>
            <p:cNvSpPr/>
            <p:nvPr/>
          </p:nvSpPr>
          <p:spPr>
            <a:xfrm>
              <a:off x="475159" y="3410060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3" name="Násobení 29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4" name="Skupina 293"/>
          <p:cNvGrpSpPr/>
          <p:nvPr/>
        </p:nvGrpSpPr>
        <p:grpSpPr>
          <a:xfrm>
            <a:off x="2254188" y="1362500"/>
            <a:ext cx="791858" cy="705988"/>
            <a:chOff x="475160" y="3422264"/>
            <a:chExt cx="791858" cy="705988"/>
          </a:xfrm>
        </p:grpSpPr>
        <p:sp>
          <p:nvSpPr>
            <p:cNvPr id="295" name="Obdélník 29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6" name="Násobení 29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7" name="Skupina 296"/>
          <p:cNvGrpSpPr/>
          <p:nvPr/>
        </p:nvGrpSpPr>
        <p:grpSpPr>
          <a:xfrm>
            <a:off x="1457600" y="1360218"/>
            <a:ext cx="791858" cy="705988"/>
            <a:chOff x="475160" y="3422264"/>
            <a:chExt cx="791858" cy="705988"/>
          </a:xfrm>
        </p:grpSpPr>
        <p:sp>
          <p:nvSpPr>
            <p:cNvPr id="298" name="Obdélník 29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9" name="Násobení 29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5" name="Skupina 314"/>
          <p:cNvGrpSpPr/>
          <p:nvPr/>
        </p:nvGrpSpPr>
        <p:grpSpPr>
          <a:xfrm>
            <a:off x="3852132" y="1362910"/>
            <a:ext cx="791858" cy="705988"/>
            <a:chOff x="475160" y="3422264"/>
            <a:chExt cx="791858" cy="705988"/>
          </a:xfrm>
        </p:grpSpPr>
        <p:sp>
          <p:nvSpPr>
            <p:cNvPr id="316" name="Obdélník 31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7" name="Násobení 31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1" name="Skupina 320"/>
          <p:cNvGrpSpPr/>
          <p:nvPr/>
        </p:nvGrpSpPr>
        <p:grpSpPr>
          <a:xfrm>
            <a:off x="7054246" y="1367106"/>
            <a:ext cx="791858" cy="705988"/>
            <a:chOff x="475160" y="3422264"/>
            <a:chExt cx="791858" cy="705988"/>
          </a:xfrm>
        </p:grpSpPr>
        <p:sp>
          <p:nvSpPr>
            <p:cNvPr id="322" name="Obdélník 32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3" name="Násobení 32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4" name="Skupina 323"/>
          <p:cNvGrpSpPr/>
          <p:nvPr/>
        </p:nvGrpSpPr>
        <p:grpSpPr>
          <a:xfrm>
            <a:off x="6249653" y="1361215"/>
            <a:ext cx="791858" cy="705988"/>
            <a:chOff x="475160" y="3422264"/>
            <a:chExt cx="791858" cy="705988"/>
          </a:xfrm>
        </p:grpSpPr>
        <p:sp>
          <p:nvSpPr>
            <p:cNvPr id="325" name="Obdélník 32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6" name="Násobení 32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7" name="Skupina 326"/>
          <p:cNvGrpSpPr/>
          <p:nvPr/>
        </p:nvGrpSpPr>
        <p:grpSpPr>
          <a:xfrm>
            <a:off x="5452362" y="1362069"/>
            <a:ext cx="791858" cy="705988"/>
            <a:chOff x="475160" y="3422264"/>
            <a:chExt cx="791858" cy="705988"/>
          </a:xfrm>
        </p:grpSpPr>
        <p:sp>
          <p:nvSpPr>
            <p:cNvPr id="328" name="Obdélník 32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9" name="Násobení 32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2" name="Skupina 311"/>
          <p:cNvGrpSpPr/>
          <p:nvPr/>
        </p:nvGrpSpPr>
        <p:grpSpPr>
          <a:xfrm>
            <a:off x="4654942" y="1357811"/>
            <a:ext cx="791858" cy="722837"/>
            <a:chOff x="475160" y="3422264"/>
            <a:chExt cx="791858" cy="705988"/>
          </a:xfrm>
        </p:grpSpPr>
        <p:sp>
          <p:nvSpPr>
            <p:cNvPr id="313" name="Obdélník 31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4" name="Násobení 31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9" name="Skupina 338"/>
          <p:cNvGrpSpPr/>
          <p:nvPr/>
        </p:nvGrpSpPr>
        <p:grpSpPr>
          <a:xfrm>
            <a:off x="3852132" y="2059069"/>
            <a:ext cx="791858" cy="705988"/>
            <a:chOff x="475160" y="3422264"/>
            <a:chExt cx="791858" cy="705988"/>
          </a:xfrm>
        </p:grpSpPr>
        <p:sp>
          <p:nvSpPr>
            <p:cNvPr id="340" name="Obdélník 33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1" name="Násobení 34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2" name="Skupina 341"/>
          <p:cNvGrpSpPr/>
          <p:nvPr/>
        </p:nvGrpSpPr>
        <p:grpSpPr>
          <a:xfrm>
            <a:off x="3052179" y="2057385"/>
            <a:ext cx="791858" cy="705988"/>
            <a:chOff x="475160" y="3422264"/>
            <a:chExt cx="791858" cy="705988"/>
          </a:xfrm>
        </p:grpSpPr>
        <p:sp>
          <p:nvSpPr>
            <p:cNvPr id="343" name="Obdélník 34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4" name="Násobení 34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5" name="Skupina 344"/>
          <p:cNvGrpSpPr/>
          <p:nvPr/>
        </p:nvGrpSpPr>
        <p:grpSpPr>
          <a:xfrm>
            <a:off x="2254188" y="2058249"/>
            <a:ext cx="791858" cy="705988"/>
            <a:chOff x="475160" y="3422264"/>
            <a:chExt cx="791858" cy="705988"/>
          </a:xfrm>
        </p:grpSpPr>
        <p:sp>
          <p:nvSpPr>
            <p:cNvPr id="346" name="Obdélník 34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47" name="Násobení 34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8" name="Skupina 347"/>
          <p:cNvGrpSpPr/>
          <p:nvPr/>
        </p:nvGrpSpPr>
        <p:grpSpPr>
          <a:xfrm>
            <a:off x="1457600" y="2053685"/>
            <a:ext cx="791858" cy="705988"/>
            <a:chOff x="475160" y="3422264"/>
            <a:chExt cx="791858" cy="705988"/>
          </a:xfrm>
        </p:grpSpPr>
        <p:sp>
          <p:nvSpPr>
            <p:cNvPr id="349" name="Obdélník 34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0" name="Násobení 34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3" name="Skupina 362"/>
          <p:cNvGrpSpPr/>
          <p:nvPr/>
        </p:nvGrpSpPr>
        <p:grpSpPr>
          <a:xfrm>
            <a:off x="7054246" y="2067461"/>
            <a:ext cx="791858" cy="705988"/>
            <a:chOff x="475160" y="3422264"/>
            <a:chExt cx="791858" cy="705988"/>
          </a:xfrm>
        </p:grpSpPr>
        <p:sp>
          <p:nvSpPr>
            <p:cNvPr id="364" name="Obdélník 36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5" name="Násobení 36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6" name="Skupina 365"/>
          <p:cNvGrpSpPr/>
          <p:nvPr/>
        </p:nvGrpSpPr>
        <p:grpSpPr>
          <a:xfrm>
            <a:off x="6249653" y="2055679"/>
            <a:ext cx="791858" cy="705988"/>
            <a:chOff x="475160" y="3422264"/>
            <a:chExt cx="791858" cy="705988"/>
          </a:xfrm>
        </p:grpSpPr>
        <p:sp>
          <p:nvSpPr>
            <p:cNvPr id="367" name="Obdélník 36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8" name="Násobení 36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9" name="Skupina 368"/>
          <p:cNvGrpSpPr/>
          <p:nvPr/>
        </p:nvGrpSpPr>
        <p:grpSpPr>
          <a:xfrm>
            <a:off x="5452362" y="2057387"/>
            <a:ext cx="791858" cy="705988"/>
            <a:chOff x="475160" y="3422264"/>
            <a:chExt cx="791858" cy="705988"/>
          </a:xfrm>
        </p:grpSpPr>
        <p:sp>
          <p:nvSpPr>
            <p:cNvPr id="370" name="Obdélník 36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1" name="Násobení 37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2" name="Skupina 371"/>
          <p:cNvGrpSpPr/>
          <p:nvPr/>
        </p:nvGrpSpPr>
        <p:grpSpPr>
          <a:xfrm>
            <a:off x="4654942" y="2065720"/>
            <a:ext cx="791858" cy="705988"/>
            <a:chOff x="475160" y="3422264"/>
            <a:chExt cx="791858" cy="705988"/>
          </a:xfrm>
        </p:grpSpPr>
        <p:sp>
          <p:nvSpPr>
            <p:cNvPr id="373" name="Obdélník 37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4" name="Násobení 37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7" name="Skupina 386"/>
          <p:cNvGrpSpPr/>
          <p:nvPr/>
        </p:nvGrpSpPr>
        <p:grpSpPr>
          <a:xfrm>
            <a:off x="1457600" y="2747152"/>
            <a:ext cx="791858" cy="705988"/>
            <a:chOff x="475160" y="3422264"/>
            <a:chExt cx="791858" cy="705988"/>
          </a:xfrm>
        </p:grpSpPr>
        <p:sp>
          <p:nvSpPr>
            <p:cNvPr id="388" name="Obdélník 38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9" name="Násobení 38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0" name="Skupina 389"/>
          <p:cNvGrpSpPr/>
          <p:nvPr/>
        </p:nvGrpSpPr>
        <p:grpSpPr>
          <a:xfrm>
            <a:off x="2254188" y="2753998"/>
            <a:ext cx="791858" cy="705988"/>
            <a:chOff x="475160" y="3422264"/>
            <a:chExt cx="791858" cy="705988"/>
          </a:xfrm>
        </p:grpSpPr>
        <p:sp>
          <p:nvSpPr>
            <p:cNvPr id="391" name="Obdélník 39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2" name="Násobení 39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3" name="Skupina 392"/>
          <p:cNvGrpSpPr/>
          <p:nvPr/>
        </p:nvGrpSpPr>
        <p:grpSpPr>
          <a:xfrm>
            <a:off x="3052179" y="2752702"/>
            <a:ext cx="791858" cy="705988"/>
            <a:chOff x="475160" y="3422264"/>
            <a:chExt cx="791858" cy="705988"/>
          </a:xfrm>
        </p:grpSpPr>
        <p:sp>
          <p:nvSpPr>
            <p:cNvPr id="394" name="Obdélník 39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5" name="Násobení 39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6" name="Skupina 395"/>
          <p:cNvGrpSpPr/>
          <p:nvPr/>
        </p:nvGrpSpPr>
        <p:grpSpPr>
          <a:xfrm>
            <a:off x="3852132" y="2755228"/>
            <a:ext cx="791858" cy="705988"/>
            <a:chOff x="475160" y="3422264"/>
            <a:chExt cx="791858" cy="705988"/>
          </a:xfrm>
        </p:grpSpPr>
        <p:sp>
          <p:nvSpPr>
            <p:cNvPr id="397" name="Obdélník 39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98" name="Násobení 39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9" name="Skupina 398"/>
          <p:cNvGrpSpPr/>
          <p:nvPr/>
        </p:nvGrpSpPr>
        <p:grpSpPr>
          <a:xfrm>
            <a:off x="4654942" y="2756780"/>
            <a:ext cx="791858" cy="705988"/>
            <a:chOff x="475160" y="3422264"/>
            <a:chExt cx="791858" cy="705988"/>
          </a:xfrm>
        </p:grpSpPr>
        <p:sp>
          <p:nvSpPr>
            <p:cNvPr id="400" name="Obdélník 39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1" name="Násobení 40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2" name="Skupina 401"/>
          <p:cNvGrpSpPr/>
          <p:nvPr/>
        </p:nvGrpSpPr>
        <p:grpSpPr>
          <a:xfrm>
            <a:off x="5452362" y="2752705"/>
            <a:ext cx="791858" cy="705988"/>
            <a:chOff x="475160" y="3422264"/>
            <a:chExt cx="791858" cy="705988"/>
          </a:xfrm>
        </p:grpSpPr>
        <p:sp>
          <p:nvSpPr>
            <p:cNvPr id="403" name="Obdélník 40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4" name="Násobení 40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5" name="Skupina 404"/>
          <p:cNvGrpSpPr/>
          <p:nvPr/>
        </p:nvGrpSpPr>
        <p:grpSpPr>
          <a:xfrm>
            <a:off x="6249653" y="2750143"/>
            <a:ext cx="791858" cy="705988"/>
            <a:chOff x="475160" y="3422264"/>
            <a:chExt cx="791858" cy="705988"/>
          </a:xfrm>
        </p:grpSpPr>
        <p:sp>
          <p:nvSpPr>
            <p:cNvPr id="406" name="Obdélník 40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07" name="Násobení 40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8" name="Skupina 407"/>
          <p:cNvGrpSpPr/>
          <p:nvPr/>
        </p:nvGrpSpPr>
        <p:grpSpPr>
          <a:xfrm>
            <a:off x="7054246" y="2767816"/>
            <a:ext cx="791858" cy="705988"/>
            <a:chOff x="475160" y="3422264"/>
            <a:chExt cx="791858" cy="705988"/>
          </a:xfrm>
        </p:grpSpPr>
        <p:sp>
          <p:nvSpPr>
            <p:cNvPr id="409" name="Obdélník 40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10" name="Násobení 40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3" name="Skupina 452"/>
          <p:cNvGrpSpPr/>
          <p:nvPr/>
        </p:nvGrpSpPr>
        <p:grpSpPr>
          <a:xfrm>
            <a:off x="4654942" y="3447840"/>
            <a:ext cx="791858" cy="705988"/>
            <a:chOff x="475160" y="3422264"/>
            <a:chExt cx="791858" cy="705988"/>
          </a:xfrm>
        </p:grpSpPr>
        <p:sp>
          <p:nvSpPr>
            <p:cNvPr id="454" name="Obdélník 45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5" name="Násobení 45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6" name="Skupina 455"/>
          <p:cNvGrpSpPr/>
          <p:nvPr/>
        </p:nvGrpSpPr>
        <p:grpSpPr>
          <a:xfrm>
            <a:off x="5452362" y="3448023"/>
            <a:ext cx="791858" cy="705988"/>
            <a:chOff x="475160" y="3422264"/>
            <a:chExt cx="791858" cy="705988"/>
          </a:xfrm>
        </p:grpSpPr>
        <p:sp>
          <p:nvSpPr>
            <p:cNvPr id="457" name="Obdélník 45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8" name="Násobení 45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9" name="Skupina 458"/>
          <p:cNvGrpSpPr/>
          <p:nvPr/>
        </p:nvGrpSpPr>
        <p:grpSpPr>
          <a:xfrm>
            <a:off x="6249653" y="3444607"/>
            <a:ext cx="791858" cy="705988"/>
            <a:chOff x="475160" y="3422264"/>
            <a:chExt cx="791858" cy="705988"/>
          </a:xfrm>
        </p:grpSpPr>
        <p:sp>
          <p:nvSpPr>
            <p:cNvPr id="460" name="Obdélník 45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1" name="Násobení 46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2" name="Skupina 461"/>
          <p:cNvGrpSpPr/>
          <p:nvPr/>
        </p:nvGrpSpPr>
        <p:grpSpPr>
          <a:xfrm>
            <a:off x="7054246" y="3468171"/>
            <a:ext cx="791858" cy="705988"/>
            <a:chOff x="475160" y="3422264"/>
            <a:chExt cx="791858" cy="705988"/>
          </a:xfrm>
        </p:grpSpPr>
        <p:sp>
          <p:nvSpPr>
            <p:cNvPr id="463" name="Obdélník 46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4" name="Násobení 46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7" name="Skupina 476"/>
          <p:cNvGrpSpPr/>
          <p:nvPr/>
        </p:nvGrpSpPr>
        <p:grpSpPr>
          <a:xfrm>
            <a:off x="1457600" y="3440619"/>
            <a:ext cx="791858" cy="705988"/>
            <a:chOff x="475160" y="3422264"/>
            <a:chExt cx="791858" cy="705988"/>
          </a:xfrm>
        </p:grpSpPr>
        <p:sp>
          <p:nvSpPr>
            <p:cNvPr id="478" name="Obdélník 47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9" name="Násobení 47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0" name="Skupina 479"/>
          <p:cNvGrpSpPr/>
          <p:nvPr/>
        </p:nvGrpSpPr>
        <p:grpSpPr>
          <a:xfrm>
            <a:off x="2254188" y="3449747"/>
            <a:ext cx="791858" cy="705988"/>
            <a:chOff x="475160" y="3422264"/>
            <a:chExt cx="791858" cy="705988"/>
          </a:xfrm>
        </p:grpSpPr>
        <p:sp>
          <p:nvSpPr>
            <p:cNvPr id="481" name="Obdélník 48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2" name="Násobení 48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3" name="Skupina 482"/>
          <p:cNvGrpSpPr/>
          <p:nvPr/>
        </p:nvGrpSpPr>
        <p:grpSpPr>
          <a:xfrm>
            <a:off x="3052179" y="3448019"/>
            <a:ext cx="791858" cy="705988"/>
            <a:chOff x="475160" y="3422264"/>
            <a:chExt cx="791858" cy="705988"/>
          </a:xfrm>
        </p:grpSpPr>
        <p:sp>
          <p:nvSpPr>
            <p:cNvPr id="484" name="Obdélník 48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5" name="Násobení 48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6" name="Skupina 485"/>
          <p:cNvGrpSpPr/>
          <p:nvPr/>
        </p:nvGrpSpPr>
        <p:grpSpPr>
          <a:xfrm>
            <a:off x="3852132" y="3451387"/>
            <a:ext cx="791858" cy="705988"/>
            <a:chOff x="475160" y="3422264"/>
            <a:chExt cx="791858" cy="705988"/>
          </a:xfrm>
        </p:grpSpPr>
        <p:sp>
          <p:nvSpPr>
            <p:cNvPr id="487" name="Obdélník 48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88" name="Násobení 48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1" name="Skupina 500"/>
          <p:cNvGrpSpPr/>
          <p:nvPr/>
        </p:nvGrpSpPr>
        <p:grpSpPr>
          <a:xfrm>
            <a:off x="2254188" y="4145496"/>
            <a:ext cx="791858" cy="705988"/>
            <a:chOff x="475160" y="3422264"/>
            <a:chExt cx="791858" cy="705988"/>
          </a:xfrm>
        </p:grpSpPr>
        <p:sp>
          <p:nvSpPr>
            <p:cNvPr id="502" name="Obdélník 50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3" name="Násobení 50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4" name="Skupina 503"/>
          <p:cNvGrpSpPr/>
          <p:nvPr/>
        </p:nvGrpSpPr>
        <p:grpSpPr>
          <a:xfrm>
            <a:off x="3052179" y="4143336"/>
            <a:ext cx="791858" cy="705988"/>
            <a:chOff x="475160" y="3422264"/>
            <a:chExt cx="791858" cy="705988"/>
          </a:xfrm>
        </p:grpSpPr>
        <p:sp>
          <p:nvSpPr>
            <p:cNvPr id="505" name="Obdélník 50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6" name="Násobení 50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7" name="Skupina 506"/>
          <p:cNvGrpSpPr/>
          <p:nvPr/>
        </p:nvGrpSpPr>
        <p:grpSpPr>
          <a:xfrm>
            <a:off x="3852132" y="4147546"/>
            <a:ext cx="791858" cy="705988"/>
            <a:chOff x="475160" y="3422264"/>
            <a:chExt cx="791858" cy="705988"/>
          </a:xfrm>
        </p:grpSpPr>
        <p:sp>
          <p:nvSpPr>
            <p:cNvPr id="508" name="Obdélník 50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9" name="Násobení 50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0" name="Skupina 509"/>
          <p:cNvGrpSpPr/>
          <p:nvPr/>
        </p:nvGrpSpPr>
        <p:grpSpPr>
          <a:xfrm>
            <a:off x="4654942" y="4138900"/>
            <a:ext cx="791858" cy="705988"/>
            <a:chOff x="475160" y="3422264"/>
            <a:chExt cx="791858" cy="705988"/>
          </a:xfrm>
        </p:grpSpPr>
        <p:sp>
          <p:nvSpPr>
            <p:cNvPr id="511" name="Obdélník 51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2" name="Násobení 51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3" name="Skupina 512"/>
          <p:cNvGrpSpPr/>
          <p:nvPr/>
        </p:nvGrpSpPr>
        <p:grpSpPr>
          <a:xfrm>
            <a:off x="5452362" y="4143341"/>
            <a:ext cx="791858" cy="705988"/>
            <a:chOff x="475160" y="3422264"/>
            <a:chExt cx="791858" cy="705988"/>
          </a:xfrm>
        </p:grpSpPr>
        <p:sp>
          <p:nvSpPr>
            <p:cNvPr id="514" name="Obdélník 51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5" name="Násobení 51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6" name="Skupina 515"/>
          <p:cNvGrpSpPr/>
          <p:nvPr/>
        </p:nvGrpSpPr>
        <p:grpSpPr>
          <a:xfrm>
            <a:off x="6249653" y="4139071"/>
            <a:ext cx="791858" cy="705988"/>
            <a:chOff x="475160" y="3422264"/>
            <a:chExt cx="791858" cy="705988"/>
          </a:xfrm>
        </p:grpSpPr>
        <p:sp>
          <p:nvSpPr>
            <p:cNvPr id="517" name="Obdélník 51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18" name="Násobení 51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9" name="Skupina 518"/>
          <p:cNvGrpSpPr/>
          <p:nvPr/>
        </p:nvGrpSpPr>
        <p:grpSpPr>
          <a:xfrm>
            <a:off x="7048748" y="4168526"/>
            <a:ext cx="797356" cy="670739"/>
            <a:chOff x="475160" y="3422264"/>
            <a:chExt cx="791858" cy="705988"/>
          </a:xfrm>
        </p:grpSpPr>
        <p:sp>
          <p:nvSpPr>
            <p:cNvPr id="520" name="Obdélník 51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1" name="Násobení 52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6" name="Skupina 545"/>
          <p:cNvGrpSpPr/>
          <p:nvPr/>
        </p:nvGrpSpPr>
        <p:grpSpPr>
          <a:xfrm>
            <a:off x="1457600" y="4134086"/>
            <a:ext cx="791858" cy="705988"/>
            <a:chOff x="475160" y="3422264"/>
            <a:chExt cx="791858" cy="705988"/>
          </a:xfrm>
        </p:grpSpPr>
        <p:sp>
          <p:nvSpPr>
            <p:cNvPr id="547" name="Obdélník 54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8" name="Násobení 54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9" name="Skupina 548"/>
          <p:cNvGrpSpPr/>
          <p:nvPr/>
        </p:nvGrpSpPr>
        <p:grpSpPr>
          <a:xfrm>
            <a:off x="1457600" y="4827553"/>
            <a:ext cx="791858" cy="705988"/>
            <a:chOff x="475160" y="3422264"/>
            <a:chExt cx="791858" cy="705988"/>
          </a:xfrm>
        </p:grpSpPr>
        <p:sp>
          <p:nvSpPr>
            <p:cNvPr id="550" name="Obdélník 549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1" name="Násobení 550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2" name="Skupina 551"/>
          <p:cNvGrpSpPr/>
          <p:nvPr/>
        </p:nvGrpSpPr>
        <p:grpSpPr>
          <a:xfrm>
            <a:off x="2254188" y="4841245"/>
            <a:ext cx="791858" cy="705988"/>
            <a:chOff x="475160" y="3422264"/>
            <a:chExt cx="791858" cy="705988"/>
          </a:xfrm>
        </p:grpSpPr>
        <p:sp>
          <p:nvSpPr>
            <p:cNvPr id="553" name="Obdélník 552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4" name="Násobení 553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5" name="Skupina 554"/>
          <p:cNvGrpSpPr/>
          <p:nvPr/>
        </p:nvGrpSpPr>
        <p:grpSpPr>
          <a:xfrm>
            <a:off x="3052179" y="4838653"/>
            <a:ext cx="791858" cy="705988"/>
            <a:chOff x="475160" y="3422264"/>
            <a:chExt cx="791858" cy="705988"/>
          </a:xfrm>
        </p:grpSpPr>
        <p:sp>
          <p:nvSpPr>
            <p:cNvPr id="556" name="Obdélník 555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57" name="Násobení 556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8" name="Skupina 557"/>
          <p:cNvGrpSpPr/>
          <p:nvPr/>
        </p:nvGrpSpPr>
        <p:grpSpPr>
          <a:xfrm>
            <a:off x="3852132" y="4843705"/>
            <a:ext cx="791858" cy="705988"/>
            <a:chOff x="475160" y="3422264"/>
            <a:chExt cx="791858" cy="705988"/>
          </a:xfrm>
        </p:grpSpPr>
        <p:sp>
          <p:nvSpPr>
            <p:cNvPr id="559" name="Obdélník 558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0" name="Násobení 559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1" name="Skupina 560"/>
          <p:cNvGrpSpPr/>
          <p:nvPr/>
        </p:nvGrpSpPr>
        <p:grpSpPr>
          <a:xfrm>
            <a:off x="4654942" y="4829960"/>
            <a:ext cx="791858" cy="705988"/>
            <a:chOff x="475160" y="3422264"/>
            <a:chExt cx="791858" cy="705988"/>
          </a:xfrm>
        </p:grpSpPr>
        <p:sp>
          <p:nvSpPr>
            <p:cNvPr id="562" name="Obdélník 56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3" name="Násobení 56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4" name="Skupina 563"/>
          <p:cNvGrpSpPr/>
          <p:nvPr/>
        </p:nvGrpSpPr>
        <p:grpSpPr>
          <a:xfrm>
            <a:off x="5452362" y="4838659"/>
            <a:ext cx="791858" cy="705988"/>
            <a:chOff x="475160" y="3422264"/>
            <a:chExt cx="791858" cy="705988"/>
          </a:xfrm>
        </p:grpSpPr>
        <p:sp>
          <p:nvSpPr>
            <p:cNvPr id="565" name="Obdélník 56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6" name="Násobení 56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7" name="Skupina 566"/>
          <p:cNvGrpSpPr/>
          <p:nvPr/>
        </p:nvGrpSpPr>
        <p:grpSpPr>
          <a:xfrm>
            <a:off x="6249653" y="4833535"/>
            <a:ext cx="791858" cy="705988"/>
            <a:chOff x="475160" y="3422264"/>
            <a:chExt cx="791858" cy="705988"/>
          </a:xfrm>
        </p:grpSpPr>
        <p:sp>
          <p:nvSpPr>
            <p:cNvPr id="568" name="Obdélník 56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69" name="Násobení 56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0" name="Skupina 569"/>
          <p:cNvGrpSpPr/>
          <p:nvPr/>
        </p:nvGrpSpPr>
        <p:grpSpPr>
          <a:xfrm>
            <a:off x="7054246" y="4833632"/>
            <a:ext cx="791858" cy="705988"/>
            <a:chOff x="475160" y="3422264"/>
            <a:chExt cx="791858" cy="705988"/>
          </a:xfrm>
        </p:grpSpPr>
        <p:sp>
          <p:nvSpPr>
            <p:cNvPr id="571" name="Obdélník 57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2" name="Násobení 57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7" name="Skupina 596"/>
          <p:cNvGrpSpPr/>
          <p:nvPr/>
        </p:nvGrpSpPr>
        <p:grpSpPr>
          <a:xfrm>
            <a:off x="4654942" y="5521021"/>
            <a:ext cx="791858" cy="705988"/>
            <a:chOff x="475160" y="3422264"/>
            <a:chExt cx="791858" cy="705988"/>
          </a:xfrm>
        </p:grpSpPr>
        <p:sp>
          <p:nvSpPr>
            <p:cNvPr id="598" name="Obdélník 59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9" name="Násobení 59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0" name="Skupina 599"/>
          <p:cNvGrpSpPr/>
          <p:nvPr/>
        </p:nvGrpSpPr>
        <p:grpSpPr>
          <a:xfrm>
            <a:off x="5454826" y="5533974"/>
            <a:ext cx="786930" cy="680083"/>
            <a:chOff x="475160" y="3422264"/>
            <a:chExt cx="791858" cy="705988"/>
          </a:xfrm>
        </p:grpSpPr>
        <p:sp>
          <p:nvSpPr>
            <p:cNvPr id="601" name="Obdélník 600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2" name="Násobení 601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3" name="Skupina 602"/>
          <p:cNvGrpSpPr/>
          <p:nvPr/>
        </p:nvGrpSpPr>
        <p:grpSpPr>
          <a:xfrm>
            <a:off x="6253036" y="5528001"/>
            <a:ext cx="785092" cy="692028"/>
            <a:chOff x="475160" y="3422264"/>
            <a:chExt cx="791858" cy="705988"/>
          </a:xfrm>
        </p:grpSpPr>
        <p:sp>
          <p:nvSpPr>
            <p:cNvPr id="604" name="Obdélník 60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5" name="Násobení 60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6" name="Skupina 605"/>
          <p:cNvGrpSpPr/>
          <p:nvPr/>
        </p:nvGrpSpPr>
        <p:grpSpPr>
          <a:xfrm>
            <a:off x="7049106" y="5533990"/>
            <a:ext cx="802138" cy="680050"/>
            <a:chOff x="475160" y="3422264"/>
            <a:chExt cx="791858" cy="705988"/>
          </a:xfrm>
        </p:grpSpPr>
        <p:sp>
          <p:nvSpPr>
            <p:cNvPr id="607" name="Obdélník 606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08" name="Násobení 607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1" name="Skupina 620"/>
          <p:cNvGrpSpPr/>
          <p:nvPr/>
        </p:nvGrpSpPr>
        <p:grpSpPr>
          <a:xfrm>
            <a:off x="2246953" y="5536990"/>
            <a:ext cx="799724" cy="687423"/>
            <a:chOff x="475160" y="3422264"/>
            <a:chExt cx="791858" cy="705988"/>
          </a:xfrm>
        </p:grpSpPr>
        <p:sp>
          <p:nvSpPr>
            <p:cNvPr id="622" name="Obdélník 621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3" name="Násobení 622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4" name="Skupina 623"/>
          <p:cNvGrpSpPr/>
          <p:nvPr/>
        </p:nvGrpSpPr>
        <p:grpSpPr>
          <a:xfrm>
            <a:off x="3054795" y="5533973"/>
            <a:ext cx="786627" cy="680084"/>
            <a:chOff x="475160" y="3422264"/>
            <a:chExt cx="791858" cy="705988"/>
          </a:xfrm>
        </p:grpSpPr>
        <p:sp>
          <p:nvSpPr>
            <p:cNvPr id="625" name="Obdélník 624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6" name="Násobení 625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7" name="Skupina 626"/>
          <p:cNvGrpSpPr/>
          <p:nvPr/>
        </p:nvGrpSpPr>
        <p:grpSpPr>
          <a:xfrm>
            <a:off x="3846522" y="5539863"/>
            <a:ext cx="803079" cy="668305"/>
            <a:chOff x="475160" y="3422264"/>
            <a:chExt cx="791858" cy="705988"/>
          </a:xfrm>
        </p:grpSpPr>
        <p:sp>
          <p:nvSpPr>
            <p:cNvPr id="628" name="Obdélník 627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9" name="Násobení 628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457600" y="5521021"/>
            <a:ext cx="791858" cy="705988"/>
            <a:chOff x="475160" y="3422264"/>
            <a:chExt cx="791858" cy="705988"/>
          </a:xfrm>
        </p:grpSpPr>
        <p:sp>
          <p:nvSpPr>
            <p:cNvPr id="94" name="Obdélník 93"/>
            <p:cNvSpPr/>
            <p:nvPr/>
          </p:nvSpPr>
          <p:spPr>
            <a:xfrm>
              <a:off x="475160" y="342226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5" name="Násobení 94"/>
            <p:cNvSpPr/>
            <p:nvPr/>
          </p:nvSpPr>
          <p:spPr>
            <a:xfrm>
              <a:off x="532801" y="3448204"/>
              <a:ext cx="676575" cy="65411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458531" y="646515"/>
            <a:ext cx="791858" cy="705988"/>
            <a:chOff x="467544" y="4437071"/>
            <a:chExt cx="791858" cy="705988"/>
          </a:xfrm>
        </p:grpSpPr>
        <p:sp>
          <p:nvSpPr>
            <p:cNvPr id="83" name="Obdélník 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2" name="Ovál 9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" name="Skupina 308"/>
          <p:cNvGrpSpPr/>
          <p:nvPr/>
        </p:nvGrpSpPr>
        <p:grpSpPr>
          <a:xfrm>
            <a:off x="1458531" y="1342676"/>
            <a:ext cx="791858" cy="705988"/>
            <a:chOff x="467544" y="4437071"/>
            <a:chExt cx="791858" cy="705988"/>
          </a:xfrm>
        </p:grpSpPr>
        <p:sp>
          <p:nvSpPr>
            <p:cNvPr id="310" name="Obdélník 30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11" name="Ovál 31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0" name="Skupina 359"/>
          <p:cNvGrpSpPr/>
          <p:nvPr/>
        </p:nvGrpSpPr>
        <p:grpSpPr>
          <a:xfrm>
            <a:off x="1458531" y="2038837"/>
            <a:ext cx="791858" cy="705988"/>
            <a:chOff x="467544" y="4437071"/>
            <a:chExt cx="791858" cy="705988"/>
          </a:xfrm>
        </p:grpSpPr>
        <p:sp>
          <p:nvSpPr>
            <p:cNvPr id="361" name="Obdélník 36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62" name="Ovál 36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0" name="Skupina 449"/>
          <p:cNvGrpSpPr/>
          <p:nvPr/>
        </p:nvGrpSpPr>
        <p:grpSpPr>
          <a:xfrm>
            <a:off x="1448251" y="2742467"/>
            <a:ext cx="812418" cy="698619"/>
            <a:chOff x="467544" y="4437071"/>
            <a:chExt cx="791858" cy="705988"/>
          </a:xfrm>
        </p:grpSpPr>
        <p:sp>
          <p:nvSpPr>
            <p:cNvPr id="451" name="Obdélník 45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52" name="Ovál 45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9" name="Skupina 488"/>
          <p:cNvGrpSpPr/>
          <p:nvPr/>
        </p:nvGrpSpPr>
        <p:grpSpPr>
          <a:xfrm>
            <a:off x="1448251" y="3440012"/>
            <a:ext cx="812418" cy="698619"/>
            <a:chOff x="467544" y="4437071"/>
            <a:chExt cx="791858" cy="705988"/>
          </a:xfrm>
        </p:grpSpPr>
        <p:sp>
          <p:nvSpPr>
            <p:cNvPr id="490" name="Obdélník 48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1" name="Ovál 49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2" name="Skupina 521"/>
          <p:cNvGrpSpPr/>
          <p:nvPr/>
        </p:nvGrpSpPr>
        <p:grpSpPr>
          <a:xfrm>
            <a:off x="1448251" y="4125225"/>
            <a:ext cx="812418" cy="698619"/>
            <a:chOff x="467544" y="4437071"/>
            <a:chExt cx="791858" cy="705988"/>
          </a:xfrm>
        </p:grpSpPr>
        <p:sp>
          <p:nvSpPr>
            <p:cNvPr id="523" name="Obdélník 52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4" name="Ovál 52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3" name="Skupina 572"/>
          <p:cNvGrpSpPr/>
          <p:nvPr/>
        </p:nvGrpSpPr>
        <p:grpSpPr>
          <a:xfrm>
            <a:off x="1448251" y="4814017"/>
            <a:ext cx="812418" cy="698619"/>
            <a:chOff x="467544" y="4437071"/>
            <a:chExt cx="791858" cy="705988"/>
          </a:xfrm>
        </p:grpSpPr>
        <p:sp>
          <p:nvSpPr>
            <p:cNvPr id="574" name="Obdélník 57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5" name="Ovál 57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1448251" y="5508012"/>
            <a:ext cx="812418" cy="721603"/>
            <a:chOff x="467544" y="4437071"/>
            <a:chExt cx="791858" cy="705988"/>
          </a:xfrm>
        </p:grpSpPr>
        <p:sp>
          <p:nvSpPr>
            <p:cNvPr id="97" name="Obdélník 9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98" name="Ovál 9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4" name="Skupina 263"/>
          <p:cNvGrpSpPr/>
          <p:nvPr/>
        </p:nvGrpSpPr>
        <p:grpSpPr>
          <a:xfrm>
            <a:off x="2258408" y="646515"/>
            <a:ext cx="791858" cy="705988"/>
            <a:chOff x="467544" y="4437071"/>
            <a:chExt cx="791858" cy="705988"/>
          </a:xfrm>
        </p:grpSpPr>
        <p:sp>
          <p:nvSpPr>
            <p:cNvPr id="265" name="Obdélník 26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6" name="Ovál 26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6" name="Skupina 305"/>
          <p:cNvGrpSpPr/>
          <p:nvPr/>
        </p:nvGrpSpPr>
        <p:grpSpPr>
          <a:xfrm>
            <a:off x="2258408" y="1342676"/>
            <a:ext cx="791858" cy="705988"/>
            <a:chOff x="467544" y="4437071"/>
            <a:chExt cx="791858" cy="705988"/>
          </a:xfrm>
        </p:grpSpPr>
        <p:sp>
          <p:nvSpPr>
            <p:cNvPr id="307" name="Obdélník 30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8" name="Ovál 30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7" name="Skupina 356"/>
          <p:cNvGrpSpPr/>
          <p:nvPr/>
        </p:nvGrpSpPr>
        <p:grpSpPr>
          <a:xfrm>
            <a:off x="2258408" y="2038837"/>
            <a:ext cx="791858" cy="705988"/>
            <a:chOff x="467544" y="4437071"/>
            <a:chExt cx="791858" cy="705988"/>
          </a:xfrm>
        </p:grpSpPr>
        <p:sp>
          <p:nvSpPr>
            <p:cNvPr id="358" name="Obdélník 35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9" name="Ovál 35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7" name="Skupina 446"/>
          <p:cNvGrpSpPr/>
          <p:nvPr/>
        </p:nvGrpSpPr>
        <p:grpSpPr>
          <a:xfrm>
            <a:off x="2248128" y="2742467"/>
            <a:ext cx="812418" cy="698619"/>
            <a:chOff x="467544" y="4437071"/>
            <a:chExt cx="791858" cy="705988"/>
          </a:xfrm>
        </p:grpSpPr>
        <p:sp>
          <p:nvSpPr>
            <p:cNvPr id="448" name="Obdélník 44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9" name="Ovál 44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2" name="Skupina 491"/>
          <p:cNvGrpSpPr/>
          <p:nvPr/>
        </p:nvGrpSpPr>
        <p:grpSpPr>
          <a:xfrm>
            <a:off x="2248128" y="3440012"/>
            <a:ext cx="812418" cy="698619"/>
            <a:chOff x="467544" y="4437071"/>
            <a:chExt cx="791858" cy="705988"/>
          </a:xfrm>
        </p:grpSpPr>
        <p:sp>
          <p:nvSpPr>
            <p:cNvPr id="493" name="Obdélník 49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4" name="Ovál 49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5" name="Skupina 524"/>
          <p:cNvGrpSpPr/>
          <p:nvPr/>
        </p:nvGrpSpPr>
        <p:grpSpPr>
          <a:xfrm>
            <a:off x="2248128" y="4125225"/>
            <a:ext cx="812418" cy="698619"/>
            <a:chOff x="467544" y="4437071"/>
            <a:chExt cx="791858" cy="705988"/>
          </a:xfrm>
        </p:grpSpPr>
        <p:sp>
          <p:nvSpPr>
            <p:cNvPr id="526" name="Obdélník 52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27" name="Ovál 52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6" name="Skupina 575"/>
          <p:cNvGrpSpPr/>
          <p:nvPr/>
        </p:nvGrpSpPr>
        <p:grpSpPr>
          <a:xfrm>
            <a:off x="2248128" y="4814017"/>
            <a:ext cx="812418" cy="698619"/>
            <a:chOff x="467544" y="4437071"/>
            <a:chExt cx="791858" cy="705988"/>
          </a:xfrm>
        </p:grpSpPr>
        <p:sp>
          <p:nvSpPr>
            <p:cNvPr id="577" name="Obdélník 57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78" name="Ovál 57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0" name="Skupina 629"/>
          <p:cNvGrpSpPr/>
          <p:nvPr/>
        </p:nvGrpSpPr>
        <p:grpSpPr>
          <a:xfrm>
            <a:off x="2257692" y="5502810"/>
            <a:ext cx="793291" cy="732006"/>
            <a:chOff x="467544" y="4437071"/>
            <a:chExt cx="791858" cy="705988"/>
          </a:xfrm>
        </p:grpSpPr>
        <p:sp>
          <p:nvSpPr>
            <p:cNvPr id="631" name="Obdélník 63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2" name="Ovál 63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1" name="Skupina 260"/>
          <p:cNvGrpSpPr/>
          <p:nvPr/>
        </p:nvGrpSpPr>
        <p:grpSpPr>
          <a:xfrm>
            <a:off x="3056957" y="646515"/>
            <a:ext cx="791858" cy="705988"/>
            <a:chOff x="467544" y="4437071"/>
            <a:chExt cx="791858" cy="705988"/>
          </a:xfrm>
        </p:grpSpPr>
        <p:sp>
          <p:nvSpPr>
            <p:cNvPr id="262" name="Obdélník 26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3" name="Ovál 26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3" name="Skupina 302"/>
          <p:cNvGrpSpPr/>
          <p:nvPr/>
        </p:nvGrpSpPr>
        <p:grpSpPr>
          <a:xfrm>
            <a:off x="3056957" y="1342676"/>
            <a:ext cx="791858" cy="705988"/>
            <a:chOff x="467544" y="4437071"/>
            <a:chExt cx="791858" cy="705988"/>
          </a:xfrm>
        </p:grpSpPr>
        <p:sp>
          <p:nvSpPr>
            <p:cNvPr id="304" name="Obdélník 30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5" name="Ovál 30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4" name="Skupina 353"/>
          <p:cNvGrpSpPr/>
          <p:nvPr/>
        </p:nvGrpSpPr>
        <p:grpSpPr>
          <a:xfrm>
            <a:off x="3056957" y="2038837"/>
            <a:ext cx="791858" cy="705988"/>
            <a:chOff x="467544" y="4437071"/>
            <a:chExt cx="791858" cy="705988"/>
          </a:xfrm>
        </p:grpSpPr>
        <p:sp>
          <p:nvSpPr>
            <p:cNvPr id="355" name="Obdélník 35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6" name="Ovál 35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2" name="Skupina 431"/>
          <p:cNvGrpSpPr/>
          <p:nvPr/>
        </p:nvGrpSpPr>
        <p:grpSpPr>
          <a:xfrm>
            <a:off x="3046677" y="2742467"/>
            <a:ext cx="812418" cy="698619"/>
            <a:chOff x="467544" y="4437071"/>
            <a:chExt cx="791858" cy="705988"/>
          </a:xfrm>
        </p:grpSpPr>
        <p:sp>
          <p:nvSpPr>
            <p:cNvPr id="433" name="Obdélník 43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4" name="Ovál 43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5" name="Skupina 494"/>
          <p:cNvGrpSpPr/>
          <p:nvPr/>
        </p:nvGrpSpPr>
        <p:grpSpPr>
          <a:xfrm>
            <a:off x="3046677" y="3440012"/>
            <a:ext cx="812418" cy="698619"/>
            <a:chOff x="467544" y="4437071"/>
            <a:chExt cx="791858" cy="705988"/>
          </a:xfrm>
        </p:grpSpPr>
        <p:sp>
          <p:nvSpPr>
            <p:cNvPr id="496" name="Obdélník 49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97" name="Ovál 49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8" name="Skupina 527"/>
          <p:cNvGrpSpPr/>
          <p:nvPr/>
        </p:nvGrpSpPr>
        <p:grpSpPr>
          <a:xfrm>
            <a:off x="3046677" y="4125225"/>
            <a:ext cx="812418" cy="698619"/>
            <a:chOff x="467544" y="4437071"/>
            <a:chExt cx="791858" cy="705988"/>
          </a:xfrm>
        </p:grpSpPr>
        <p:sp>
          <p:nvSpPr>
            <p:cNvPr id="529" name="Obdélník 52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0" name="Ovál 52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9" name="Skupina 578"/>
          <p:cNvGrpSpPr/>
          <p:nvPr/>
        </p:nvGrpSpPr>
        <p:grpSpPr>
          <a:xfrm>
            <a:off x="3046677" y="4814017"/>
            <a:ext cx="812418" cy="698619"/>
            <a:chOff x="467544" y="4437071"/>
            <a:chExt cx="791858" cy="705988"/>
          </a:xfrm>
        </p:grpSpPr>
        <p:sp>
          <p:nvSpPr>
            <p:cNvPr id="580" name="Obdélník 57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1" name="Ovál 58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3" name="Skupina 632"/>
          <p:cNvGrpSpPr/>
          <p:nvPr/>
        </p:nvGrpSpPr>
        <p:grpSpPr>
          <a:xfrm>
            <a:off x="3045350" y="5502810"/>
            <a:ext cx="815073" cy="732006"/>
            <a:chOff x="467544" y="4437068"/>
            <a:chExt cx="791858" cy="705988"/>
          </a:xfrm>
        </p:grpSpPr>
        <p:sp>
          <p:nvSpPr>
            <p:cNvPr id="634" name="Obdélník 633"/>
            <p:cNvSpPr/>
            <p:nvPr/>
          </p:nvSpPr>
          <p:spPr>
            <a:xfrm>
              <a:off x="467544" y="4437068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5" name="Ovál 63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8" name="Skupina 257"/>
          <p:cNvGrpSpPr/>
          <p:nvPr/>
        </p:nvGrpSpPr>
        <p:grpSpPr>
          <a:xfrm>
            <a:off x="3847841" y="646515"/>
            <a:ext cx="791858" cy="705988"/>
            <a:chOff x="467544" y="4437071"/>
            <a:chExt cx="791858" cy="705988"/>
          </a:xfrm>
        </p:grpSpPr>
        <p:sp>
          <p:nvSpPr>
            <p:cNvPr id="259" name="Obdélník 25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60" name="Ovál 25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8" name="Skupina 317"/>
          <p:cNvGrpSpPr/>
          <p:nvPr/>
        </p:nvGrpSpPr>
        <p:grpSpPr>
          <a:xfrm>
            <a:off x="3847841" y="1342676"/>
            <a:ext cx="791858" cy="705988"/>
            <a:chOff x="467544" y="4437071"/>
            <a:chExt cx="791858" cy="705988"/>
          </a:xfrm>
        </p:grpSpPr>
        <p:sp>
          <p:nvSpPr>
            <p:cNvPr id="319" name="Obdélník 31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20" name="Ovál 31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1" name="Skupina 350"/>
          <p:cNvGrpSpPr/>
          <p:nvPr/>
        </p:nvGrpSpPr>
        <p:grpSpPr>
          <a:xfrm>
            <a:off x="3847841" y="2038837"/>
            <a:ext cx="791858" cy="705988"/>
            <a:chOff x="467544" y="4437071"/>
            <a:chExt cx="791858" cy="705988"/>
          </a:xfrm>
        </p:grpSpPr>
        <p:sp>
          <p:nvSpPr>
            <p:cNvPr id="352" name="Obdélník 35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53" name="Ovál 35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5" name="Skupina 434"/>
          <p:cNvGrpSpPr/>
          <p:nvPr/>
        </p:nvGrpSpPr>
        <p:grpSpPr>
          <a:xfrm>
            <a:off x="3837561" y="2742467"/>
            <a:ext cx="812418" cy="698619"/>
            <a:chOff x="467544" y="4437071"/>
            <a:chExt cx="791858" cy="705988"/>
          </a:xfrm>
        </p:grpSpPr>
        <p:sp>
          <p:nvSpPr>
            <p:cNvPr id="436" name="Obdélník 43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7" name="Ovál 43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8" name="Skupina 497"/>
          <p:cNvGrpSpPr/>
          <p:nvPr/>
        </p:nvGrpSpPr>
        <p:grpSpPr>
          <a:xfrm>
            <a:off x="3837561" y="3440012"/>
            <a:ext cx="812418" cy="698619"/>
            <a:chOff x="467544" y="4437071"/>
            <a:chExt cx="791858" cy="705988"/>
          </a:xfrm>
        </p:grpSpPr>
        <p:sp>
          <p:nvSpPr>
            <p:cNvPr id="499" name="Obdélník 49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00" name="Ovál 49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1" name="Skupina 530"/>
          <p:cNvGrpSpPr/>
          <p:nvPr/>
        </p:nvGrpSpPr>
        <p:grpSpPr>
          <a:xfrm>
            <a:off x="3837561" y="4125225"/>
            <a:ext cx="812418" cy="698619"/>
            <a:chOff x="467544" y="4437071"/>
            <a:chExt cx="791858" cy="705988"/>
          </a:xfrm>
        </p:grpSpPr>
        <p:sp>
          <p:nvSpPr>
            <p:cNvPr id="532" name="Obdélník 53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3" name="Ovál 53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2" name="Skupina 581"/>
          <p:cNvGrpSpPr/>
          <p:nvPr/>
        </p:nvGrpSpPr>
        <p:grpSpPr>
          <a:xfrm>
            <a:off x="3837561" y="4814017"/>
            <a:ext cx="812418" cy="698619"/>
            <a:chOff x="467544" y="4437071"/>
            <a:chExt cx="791858" cy="705988"/>
          </a:xfrm>
        </p:grpSpPr>
        <p:sp>
          <p:nvSpPr>
            <p:cNvPr id="583" name="Obdélník 5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4" name="Ovál 58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6" name="Skupina 635"/>
          <p:cNvGrpSpPr/>
          <p:nvPr/>
        </p:nvGrpSpPr>
        <p:grpSpPr>
          <a:xfrm>
            <a:off x="3838692" y="5502810"/>
            <a:ext cx="810157" cy="732006"/>
            <a:chOff x="467544" y="4437071"/>
            <a:chExt cx="791858" cy="705988"/>
          </a:xfrm>
        </p:grpSpPr>
        <p:sp>
          <p:nvSpPr>
            <p:cNvPr id="637" name="Obdélník 63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38" name="Ovál 63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2" name="Skupina 281"/>
          <p:cNvGrpSpPr/>
          <p:nvPr/>
        </p:nvGrpSpPr>
        <p:grpSpPr>
          <a:xfrm>
            <a:off x="4645892" y="646515"/>
            <a:ext cx="791858" cy="705988"/>
            <a:chOff x="467544" y="4437071"/>
            <a:chExt cx="791858" cy="705988"/>
          </a:xfrm>
        </p:grpSpPr>
        <p:sp>
          <p:nvSpPr>
            <p:cNvPr id="283" name="Obdélník 28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4" name="Ovál 28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0" name="Skupina 299"/>
          <p:cNvGrpSpPr/>
          <p:nvPr/>
        </p:nvGrpSpPr>
        <p:grpSpPr>
          <a:xfrm>
            <a:off x="4645892" y="1342676"/>
            <a:ext cx="791858" cy="705988"/>
            <a:chOff x="467544" y="4437071"/>
            <a:chExt cx="791858" cy="705988"/>
          </a:xfrm>
        </p:grpSpPr>
        <p:sp>
          <p:nvSpPr>
            <p:cNvPr id="301" name="Obdélník 30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02" name="Ovál 30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4" name="Skupina 383"/>
          <p:cNvGrpSpPr/>
          <p:nvPr/>
        </p:nvGrpSpPr>
        <p:grpSpPr>
          <a:xfrm>
            <a:off x="4645892" y="2038837"/>
            <a:ext cx="791858" cy="705988"/>
            <a:chOff x="467544" y="4437071"/>
            <a:chExt cx="791858" cy="705988"/>
          </a:xfrm>
        </p:grpSpPr>
        <p:sp>
          <p:nvSpPr>
            <p:cNvPr id="385" name="Obdélník 38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6" name="Ovál 38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8" name="Skupina 437"/>
          <p:cNvGrpSpPr/>
          <p:nvPr/>
        </p:nvGrpSpPr>
        <p:grpSpPr>
          <a:xfrm>
            <a:off x="4635612" y="2742467"/>
            <a:ext cx="812418" cy="698619"/>
            <a:chOff x="467544" y="4437071"/>
            <a:chExt cx="791858" cy="705988"/>
          </a:xfrm>
        </p:grpSpPr>
        <p:sp>
          <p:nvSpPr>
            <p:cNvPr id="439" name="Obdélník 43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0" name="Ovál 43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5" name="Skupina 464"/>
          <p:cNvGrpSpPr/>
          <p:nvPr/>
        </p:nvGrpSpPr>
        <p:grpSpPr>
          <a:xfrm>
            <a:off x="4635612" y="3440012"/>
            <a:ext cx="812418" cy="698619"/>
            <a:chOff x="467544" y="4437071"/>
            <a:chExt cx="791858" cy="705988"/>
          </a:xfrm>
        </p:grpSpPr>
        <p:sp>
          <p:nvSpPr>
            <p:cNvPr id="466" name="Obdélník 46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67" name="Ovál 46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4" name="Skupina 533"/>
          <p:cNvGrpSpPr/>
          <p:nvPr/>
        </p:nvGrpSpPr>
        <p:grpSpPr>
          <a:xfrm>
            <a:off x="4635612" y="4125225"/>
            <a:ext cx="812418" cy="698619"/>
            <a:chOff x="467544" y="4437071"/>
            <a:chExt cx="791858" cy="705988"/>
          </a:xfrm>
        </p:grpSpPr>
        <p:sp>
          <p:nvSpPr>
            <p:cNvPr id="535" name="Obdélník 53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6" name="Ovál 53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5" name="Skupina 584"/>
          <p:cNvGrpSpPr/>
          <p:nvPr/>
        </p:nvGrpSpPr>
        <p:grpSpPr>
          <a:xfrm>
            <a:off x="4635612" y="4814017"/>
            <a:ext cx="812418" cy="698619"/>
            <a:chOff x="467544" y="4437071"/>
            <a:chExt cx="791858" cy="705988"/>
          </a:xfrm>
        </p:grpSpPr>
        <p:sp>
          <p:nvSpPr>
            <p:cNvPr id="586" name="Obdélník 58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87" name="Ovál 586"/>
            <p:cNvSpPr/>
            <p:nvPr/>
          </p:nvSpPr>
          <p:spPr>
            <a:xfrm>
              <a:off x="611560" y="4481228"/>
              <a:ext cx="503825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9" name="Skupina 608"/>
          <p:cNvGrpSpPr/>
          <p:nvPr/>
        </p:nvGrpSpPr>
        <p:grpSpPr>
          <a:xfrm>
            <a:off x="4635612" y="5502810"/>
            <a:ext cx="812418" cy="732006"/>
            <a:chOff x="467544" y="4437071"/>
            <a:chExt cx="791858" cy="705988"/>
          </a:xfrm>
        </p:grpSpPr>
        <p:sp>
          <p:nvSpPr>
            <p:cNvPr id="610" name="Obdélník 60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1" name="Ovál 61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9" name="Skupina 278"/>
          <p:cNvGrpSpPr/>
          <p:nvPr/>
        </p:nvGrpSpPr>
        <p:grpSpPr>
          <a:xfrm>
            <a:off x="5445074" y="646515"/>
            <a:ext cx="791858" cy="705988"/>
            <a:chOff x="467544" y="4437071"/>
            <a:chExt cx="791858" cy="705988"/>
          </a:xfrm>
        </p:grpSpPr>
        <p:sp>
          <p:nvSpPr>
            <p:cNvPr id="280" name="Obdélník 27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81" name="Ovál 28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6" name="Skupina 335"/>
          <p:cNvGrpSpPr/>
          <p:nvPr/>
        </p:nvGrpSpPr>
        <p:grpSpPr>
          <a:xfrm>
            <a:off x="5445074" y="1342676"/>
            <a:ext cx="791858" cy="705988"/>
            <a:chOff x="467544" y="4437071"/>
            <a:chExt cx="791858" cy="705988"/>
          </a:xfrm>
        </p:grpSpPr>
        <p:sp>
          <p:nvSpPr>
            <p:cNvPr id="337" name="Obdélník 33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8" name="Ovál 33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1" name="Skupina 380"/>
          <p:cNvGrpSpPr/>
          <p:nvPr/>
        </p:nvGrpSpPr>
        <p:grpSpPr>
          <a:xfrm>
            <a:off x="5445074" y="2038837"/>
            <a:ext cx="791858" cy="705988"/>
            <a:chOff x="467544" y="4437071"/>
            <a:chExt cx="791858" cy="705988"/>
          </a:xfrm>
        </p:grpSpPr>
        <p:sp>
          <p:nvSpPr>
            <p:cNvPr id="382" name="Obdélník 38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3" name="Ovál 38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1" name="Skupina 440"/>
          <p:cNvGrpSpPr/>
          <p:nvPr/>
        </p:nvGrpSpPr>
        <p:grpSpPr>
          <a:xfrm>
            <a:off x="5434794" y="2742467"/>
            <a:ext cx="812418" cy="698619"/>
            <a:chOff x="467544" y="4437071"/>
            <a:chExt cx="791858" cy="705988"/>
          </a:xfrm>
        </p:grpSpPr>
        <p:sp>
          <p:nvSpPr>
            <p:cNvPr id="442" name="Obdélník 44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3" name="Ovál 44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8" name="Skupina 467"/>
          <p:cNvGrpSpPr/>
          <p:nvPr/>
        </p:nvGrpSpPr>
        <p:grpSpPr>
          <a:xfrm>
            <a:off x="5434794" y="3440012"/>
            <a:ext cx="812418" cy="698619"/>
            <a:chOff x="467544" y="4437071"/>
            <a:chExt cx="791858" cy="705988"/>
          </a:xfrm>
        </p:grpSpPr>
        <p:sp>
          <p:nvSpPr>
            <p:cNvPr id="469" name="Obdélník 46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0" name="Ovál 46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7" name="Skupina 536"/>
          <p:cNvGrpSpPr/>
          <p:nvPr/>
        </p:nvGrpSpPr>
        <p:grpSpPr>
          <a:xfrm>
            <a:off x="5434794" y="4125225"/>
            <a:ext cx="812418" cy="698619"/>
            <a:chOff x="467544" y="4437071"/>
            <a:chExt cx="791858" cy="705988"/>
          </a:xfrm>
        </p:grpSpPr>
        <p:sp>
          <p:nvSpPr>
            <p:cNvPr id="538" name="Obdélník 537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39" name="Ovál 538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8" name="Skupina 587"/>
          <p:cNvGrpSpPr/>
          <p:nvPr/>
        </p:nvGrpSpPr>
        <p:grpSpPr>
          <a:xfrm>
            <a:off x="5434794" y="4814017"/>
            <a:ext cx="812418" cy="698619"/>
            <a:chOff x="467544" y="4437071"/>
            <a:chExt cx="791858" cy="705988"/>
          </a:xfrm>
        </p:grpSpPr>
        <p:sp>
          <p:nvSpPr>
            <p:cNvPr id="589" name="Obdélník 58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0" name="Ovál 58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2" name="Skupina 611"/>
          <p:cNvGrpSpPr/>
          <p:nvPr/>
        </p:nvGrpSpPr>
        <p:grpSpPr>
          <a:xfrm>
            <a:off x="5434794" y="5502810"/>
            <a:ext cx="812418" cy="732006"/>
            <a:chOff x="467544" y="4437071"/>
            <a:chExt cx="791858" cy="705988"/>
          </a:xfrm>
        </p:grpSpPr>
        <p:sp>
          <p:nvSpPr>
            <p:cNvPr id="613" name="Obdélník 612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4" name="Ovál 613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3" name="Skupina 332"/>
          <p:cNvGrpSpPr/>
          <p:nvPr/>
        </p:nvGrpSpPr>
        <p:grpSpPr>
          <a:xfrm>
            <a:off x="6244256" y="1342676"/>
            <a:ext cx="791858" cy="705988"/>
            <a:chOff x="467544" y="4437071"/>
            <a:chExt cx="791858" cy="705988"/>
          </a:xfrm>
        </p:grpSpPr>
        <p:sp>
          <p:nvSpPr>
            <p:cNvPr id="334" name="Obdélník 33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5" name="Ovál 33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8" name="Skupina 377"/>
          <p:cNvGrpSpPr/>
          <p:nvPr/>
        </p:nvGrpSpPr>
        <p:grpSpPr>
          <a:xfrm>
            <a:off x="6244256" y="2038837"/>
            <a:ext cx="791858" cy="705988"/>
            <a:chOff x="467544" y="4437071"/>
            <a:chExt cx="791858" cy="705988"/>
          </a:xfrm>
        </p:grpSpPr>
        <p:sp>
          <p:nvSpPr>
            <p:cNvPr id="379" name="Obdélník 37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80" name="Ovál 37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4" name="Skupina 443"/>
          <p:cNvGrpSpPr/>
          <p:nvPr/>
        </p:nvGrpSpPr>
        <p:grpSpPr>
          <a:xfrm>
            <a:off x="6233976" y="2742467"/>
            <a:ext cx="812418" cy="698619"/>
            <a:chOff x="490339" y="4424914"/>
            <a:chExt cx="791858" cy="705988"/>
          </a:xfrm>
        </p:grpSpPr>
        <p:sp>
          <p:nvSpPr>
            <p:cNvPr id="445" name="Obdélník 444"/>
            <p:cNvSpPr/>
            <p:nvPr/>
          </p:nvSpPr>
          <p:spPr>
            <a:xfrm>
              <a:off x="490339" y="4424914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46" name="Ovál 44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1" name="Skupina 470"/>
          <p:cNvGrpSpPr/>
          <p:nvPr/>
        </p:nvGrpSpPr>
        <p:grpSpPr>
          <a:xfrm>
            <a:off x="6233976" y="3440012"/>
            <a:ext cx="812418" cy="698619"/>
            <a:chOff x="467544" y="4437071"/>
            <a:chExt cx="791858" cy="705988"/>
          </a:xfrm>
        </p:grpSpPr>
        <p:sp>
          <p:nvSpPr>
            <p:cNvPr id="472" name="Obdélník 47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3" name="Ovál 47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0" name="Skupina 539"/>
          <p:cNvGrpSpPr/>
          <p:nvPr/>
        </p:nvGrpSpPr>
        <p:grpSpPr>
          <a:xfrm>
            <a:off x="6233976" y="4125225"/>
            <a:ext cx="812418" cy="698619"/>
            <a:chOff x="467544" y="4437071"/>
            <a:chExt cx="791858" cy="705988"/>
          </a:xfrm>
        </p:grpSpPr>
        <p:sp>
          <p:nvSpPr>
            <p:cNvPr id="541" name="Obdélník 54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2" name="Ovál 54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1" name="Skupina 590"/>
          <p:cNvGrpSpPr/>
          <p:nvPr/>
        </p:nvGrpSpPr>
        <p:grpSpPr>
          <a:xfrm>
            <a:off x="6233976" y="4814017"/>
            <a:ext cx="812418" cy="698619"/>
            <a:chOff x="467544" y="4437071"/>
            <a:chExt cx="791858" cy="705988"/>
          </a:xfrm>
        </p:grpSpPr>
        <p:sp>
          <p:nvSpPr>
            <p:cNvPr id="592" name="Obdélník 591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3" name="Ovál 592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5" name="Skupina 614"/>
          <p:cNvGrpSpPr/>
          <p:nvPr/>
        </p:nvGrpSpPr>
        <p:grpSpPr>
          <a:xfrm>
            <a:off x="6239154" y="5502810"/>
            <a:ext cx="802063" cy="732006"/>
            <a:chOff x="467544" y="4437071"/>
            <a:chExt cx="791858" cy="705988"/>
          </a:xfrm>
        </p:grpSpPr>
        <p:sp>
          <p:nvSpPr>
            <p:cNvPr id="616" name="Obdélník 61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17" name="Ovál 61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6" name="Skupina 275"/>
          <p:cNvGrpSpPr/>
          <p:nvPr/>
        </p:nvGrpSpPr>
        <p:grpSpPr>
          <a:xfrm>
            <a:off x="6244256" y="646515"/>
            <a:ext cx="791858" cy="705988"/>
            <a:chOff x="467544" y="4437071"/>
            <a:chExt cx="791858" cy="705988"/>
          </a:xfrm>
        </p:grpSpPr>
        <p:sp>
          <p:nvSpPr>
            <p:cNvPr id="277" name="Obdélník 276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78" name="Ovál 277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0" name="Skupina 329"/>
          <p:cNvGrpSpPr/>
          <p:nvPr/>
        </p:nvGrpSpPr>
        <p:grpSpPr>
          <a:xfrm>
            <a:off x="7026965" y="1342676"/>
            <a:ext cx="791858" cy="705988"/>
            <a:chOff x="467544" y="4437071"/>
            <a:chExt cx="791858" cy="705988"/>
          </a:xfrm>
        </p:grpSpPr>
        <p:sp>
          <p:nvSpPr>
            <p:cNvPr id="331" name="Obdélník 330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32" name="Ovál 331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5" name="Skupina 374"/>
          <p:cNvGrpSpPr/>
          <p:nvPr/>
        </p:nvGrpSpPr>
        <p:grpSpPr>
          <a:xfrm>
            <a:off x="7026965" y="2038837"/>
            <a:ext cx="791858" cy="705988"/>
            <a:chOff x="467544" y="4437071"/>
            <a:chExt cx="791858" cy="705988"/>
          </a:xfrm>
        </p:grpSpPr>
        <p:sp>
          <p:nvSpPr>
            <p:cNvPr id="376" name="Obdélník 375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377" name="Ovál 376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9" name="Skupina 428"/>
          <p:cNvGrpSpPr/>
          <p:nvPr/>
        </p:nvGrpSpPr>
        <p:grpSpPr>
          <a:xfrm>
            <a:off x="7027979" y="2729580"/>
            <a:ext cx="789831" cy="724393"/>
            <a:chOff x="467544" y="4437071"/>
            <a:chExt cx="791858" cy="705988"/>
          </a:xfrm>
        </p:grpSpPr>
        <p:sp>
          <p:nvSpPr>
            <p:cNvPr id="430" name="Obdélník 429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31" name="Ovál 430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4" name="Skupina 473"/>
          <p:cNvGrpSpPr/>
          <p:nvPr/>
        </p:nvGrpSpPr>
        <p:grpSpPr>
          <a:xfrm>
            <a:off x="7026564" y="3436677"/>
            <a:ext cx="792660" cy="705289"/>
            <a:chOff x="503533" y="4447787"/>
            <a:chExt cx="791858" cy="705988"/>
          </a:xfrm>
        </p:grpSpPr>
        <p:sp>
          <p:nvSpPr>
            <p:cNvPr id="475" name="Obdélník 474"/>
            <p:cNvSpPr/>
            <p:nvPr/>
          </p:nvSpPr>
          <p:spPr>
            <a:xfrm>
              <a:off x="503533" y="4447787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476" name="Ovál 47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3" name="Skupina 542"/>
          <p:cNvGrpSpPr/>
          <p:nvPr/>
        </p:nvGrpSpPr>
        <p:grpSpPr>
          <a:xfrm>
            <a:off x="7016684" y="4138500"/>
            <a:ext cx="812419" cy="691460"/>
            <a:chOff x="467544" y="4437071"/>
            <a:chExt cx="791858" cy="705988"/>
          </a:xfrm>
        </p:grpSpPr>
        <p:sp>
          <p:nvSpPr>
            <p:cNvPr id="544" name="Obdélník 543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45" name="Ovál 544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4" name="Skupina 593"/>
          <p:cNvGrpSpPr/>
          <p:nvPr/>
        </p:nvGrpSpPr>
        <p:grpSpPr>
          <a:xfrm>
            <a:off x="7016685" y="4814017"/>
            <a:ext cx="812418" cy="698619"/>
            <a:chOff x="467544" y="4437071"/>
            <a:chExt cx="791858" cy="705988"/>
          </a:xfrm>
        </p:grpSpPr>
        <p:sp>
          <p:nvSpPr>
            <p:cNvPr id="595" name="Obdélník 594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596" name="Ovál 595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8" name="Skupina 617"/>
          <p:cNvGrpSpPr/>
          <p:nvPr/>
        </p:nvGrpSpPr>
        <p:grpSpPr>
          <a:xfrm>
            <a:off x="7008569" y="5502810"/>
            <a:ext cx="828651" cy="732006"/>
            <a:chOff x="467544" y="4437071"/>
            <a:chExt cx="791858" cy="705988"/>
          </a:xfrm>
        </p:grpSpPr>
        <p:sp>
          <p:nvSpPr>
            <p:cNvPr id="619" name="Obdélník 61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620" name="Ovál 61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8" name="Skupina 287"/>
          <p:cNvGrpSpPr/>
          <p:nvPr/>
        </p:nvGrpSpPr>
        <p:grpSpPr>
          <a:xfrm>
            <a:off x="7026965" y="646515"/>
            <a:ext cx="791858" cy="705988"/>
            <a:chOff x="467544" y="4437071"/>
            <a:chExt cx="791858" cy="705988"/>
          </a:xfrm>
        </p:grpSpPr>
        <p:sp>
          <p:nvSpPr>
            <p:cNvPr id="289" name="Obdélník 288"/>
            <p:cNvSpPr/>
            <p:nvPr/>
          </p:nvSpPr>
          <p:spPr>
            <a:xfrm>
              <a:off x="467544" y="4437071"/>
              <a:ext cx="791858" cy="705988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90" name="Ovál 289"/>
            <p:cNvSpPr/>
            <p:nvPr/>
          </p:nvSpPr>
          <p:spPr>
            <a:xfrm>
              <a:off x="611560" y="4481225"/>
              <a:ext cx="503826" cy="601365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02749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0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9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5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5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7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2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4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2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1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2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2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500"/>
                                        <p:tgtEl>
                                          <p:spTgt spid="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>
                      <p:stCondLst>
                        <p:cond delay="0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5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0"/>
                                        <p:tgtEl>
                                          <p:spTgt spid="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>
                      <p:stCondLst>
                        <p:cond delay="0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500"/>
                                        <p:tgtEl>
                                          <p:spTgt spid="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500"/>
                                        <p:tgtEl>
                                          <p:spTgt spid="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>
                      <p:stCondLst>
                        <p:cond delay="0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0"/>
                                        <p:tgtEl>
                                          <p:spTgt spid="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>
                      <p:stCondLst>
                        <p:cond delay="0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1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7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3" dur="500"/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>
                      <p:stCondLst>
                        <p:cond delay="0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9" dur="500"/>
                                        <p:tgtEl>
                                          <p:spTgt spid="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5" dur="500"/>
                                        <p:tgtEl>
                                          <p:spTgt spid="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1" dur="500"/>
                                        <p:tgtEl>
                                          <p:spTgt spid="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>
                      <p:stCondLst>
                        <p:cond delay="0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7" dur="500"/>
                                        <p:tgtEl>
                                          <p:spTgt spid="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>
                      <p:stCondLst>
                        <p:cond delay="0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3" dur="500"/>
                                        <p:tgtEl>
                                          <p:spTgt spid="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>
                      <p:stCondLst>
                        <p:cond delay="0"/>
                      </p:stCondLst>
                      <p:childTnLst>
                        <p:par>
                          <p:cTn id="586" fill="hold">
                            <p:stCondLst>
                              <p:cond delay="0"/>
                            </p:stCondLst>
                            <p:childTnLst>
                              <p:par>
                                <p:cTn id="5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9" dur="500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500"/>
                                        <p:tgtEl>
                                          <p:spTgt spid="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1"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>
                      <p:stCondLst>
                        <p:cond delay="0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500"/>
                                        <p:tgtEl>
                                          <p:spTgt spid="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>
                      <p:stCondLst>
                        <p:cond delay="0"/>
                      </p:stCondLst>
                      <p:childTnLst>
                        <p:par>
                          <p:cTn id="610" fill="hold">
                            <p:stCondLst>
                              <p:cond delay="0"/>
                            </p:stCondLst>
                            <p:childTnLst>
                              <p:par>
                                <p:cTn id="6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3" dur="500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9" dur="500"/>
                                        <p:tgtEl>
                                          <p:spTgt spid="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>
                      <p:stCondLst>
                        <p:cond delay="0"/>
                      </p:stCondLst>
                      <p:childTnLst>
                        <p:par>
                          <p:cTn id="622" fill="hold">
                            <p:stCondLst>
                              <p:cond delay="0"/>
                            </p:stCondLst>
                            <p:childTnLst>
                              <p:par>
                                <p:cTn id="6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5" dur="5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1" dur="500"/>
                                        <p:tgtEl>
                                          <p:spTgt spid="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>
                      <p:stCondLst>
                        <p:cond delay="0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7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3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>
                      <p:stCondLst>
                        <p:cond delay="0"/>
                      </p:stCondLst>
                      <p:childTnLst>
                        <p:par>
                          <p:cTn id="646" fill="hold">
                            <p:stCondLst>
                              <p:cond delay="0"/>
                            </p:stCondLst>
                            <p:childTnLst>
                              <p:par>
                                <p:cTn id="6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9" dur="500"/>
                                        <p:tgtEl>
                                          <p:spTgt spid="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>
                      <p:stCondLst>
                        <p:cond delay="0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5" dur="500"/>
                                        <p:tgtEl>
                                          <p:spTgt spid="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>
                      <p:stCondLst>
                        <p:cond delay="0"/>
                      </p:stCondLst>
                      <p:childTnLst>
                        <p:par>
                          <p:cTn id="658" fill="hold">
                            <p:stCondLst>
                              <p:cond delay="0"/>
                            </p:stCondLst>
                            <p:childTnLst>
                              <p:par>
                                <p:cTn id="6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1" dur="500"/>
                                        <p:tgtEl>
                                          <p:spTgt spid="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7" dur="500"/>
                                        <p:tgtEl>
                                          <p:spTgt spid="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>
                      <p:stCondLst>
                        <p:cond delay="0"/>
                      </p:stCondLst>
                      <p:childTnLst>
                        <p:par>
                          <p:cTn id="670" fill="hold">
                            <p:stCondLst>
                              <p:cond delay="0"/>
                            </p:stCondLst>
                            <p:childTnLst>
                              <p:par>
                                <p:cTn id="6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3"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>
                      <p:stCondLst>
                        <p:cond delay="0"/>
                      </p:stCondLst>
                      <p:childTnLst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9" dur="500"/>
                                        <p:tgtEl>
                                          <p:spTgt spid="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>
                      <p:stCondLst>
                        <p:cond delay="0"/>
                      </p:stCondLst>
                      <p:childTnLst>
                        <p:par>
                          <p:cTn id="682" fill="hold">
                            <p:stCondLst>
                              <p:cond delay="0"/>
                            </p:stCondLst>
                            <p:childTnLst>
                              <p:par>
                                <p:cTn id="6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5" dur="500"/>
                                        <p:tgtEl>
                                          <p:spTgt spid="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>
                      <p:stCondLst>
                        <p:cond delay="0"/>
                      </p:stCondLst>
                      <p:childTnLst>
                        <p:par>
                          <p:cTn id="688" fill="hold">
                            <p:stCondLst>
                              <p:cond delay="0"/>
                            </p:stCondLst>
                            <p:childTnLst>
                              <p:par>
                                <p:cTn id="6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1" dur="500"/>
                                        <p:tgtEl>
                                          <p:spTgt spid="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>
                      <p:stCondLst>
                        <p:cond delay="0"/>
                      </p:stCondLst>
                      <p:childTnLst>
                        <p:par>
                          <p:cTn id="694" fill="hold">
                            <p:stCondLst>
                              <p:cond delay="0"/>
                            </p:stCondLst>
                            <p:childTnLst>
                              <p:par>
                                <p:cTn id="6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7" dur="500"/>
                                        <p:tgtEl>
                                          <p:spTgt spid="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>
                      <p:stCondLst>
                        <p:cond delay="0"/>
                      </p:stCondLst>
                      <p:childTnLst>
                        <p:par>
                          <p:cTn id="700" fill="hold">
                            <p:stCondLst>
                              <p:cond delay="0"/>
                            </p:stCondLst>
                            <p:childTnLst>
                              <p:par>
                                <p:cTn id="7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3" dur="500"/>
                                        <p:tgtEl>
                                          <p:spTgt spid="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>
                      <p:stCondLst>
                        <p:cond delay="0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9" dur="500"/>
                                        <p:tgtEl>
                                          <p:spTgt spid="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>
                      <p:stCondLst>
                        <p:cond delay="0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5" dur="500"/>
                                        <p:tgtEl>
                                          <p:spTgt spid="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>
                      <p:stCondLst>
                        <p:cond delay="0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1" dur="5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>
                      <p:stCondLst>
                        <p:cond delay="0"/>
                      </p:stCondLst>
                      <p:childTnLst>
                        <p:par>
                          <p:cTn id="724" fill="hold">
                            <p:stCondLst>
                              <p:cond delay="0"/>
                            </p:stCondLst>
                            <p:childTnLst>
                              <p:par>
                                <p:cTn id="7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7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>
                      <p:stCondLst>
                        <p:cond delay="0"/>
                      </p:stCondLst>
                      <p:childTnLst>
                        <p:par>
                          <p:cTn id="730" fill="hold">
                            <p:stCondLst>
                              <p:cond delay="0"/>
                            </p:stCondLst>
                            <p:childTnLst>
                              <p:par>
                                <p:cTn id="7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3" dur="500"/>
                                        <p:tgtEl>
                                          <p:spTgt spid="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>
                      <p:stCondLst>
                        <p:cond delay="0"/>
                      </p:stCondLst>
                      <p:childTnLst>
                        <p:par>
                          <p:cTn id="736" fill="hold">
                            <p:stCondLst>
                              <p:cond delay="0"/>
                            </p:stCondLst>
                            <p:childTnLst>
                              <p:par>
                                <p:cTn id="7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9"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>
                      <p:stCondLst>
                        <p:cond delay="0"/>
                      </p:stCondLst>
                      <p:childTnLst>
                        <p:par>
                          <p:cTn id="742" fill="hold">
                            <p:stCondLst>
                              <p:cond delay="0"/>
                            </p:stCondLst>
                            <p:childTnLst>
                              <p:par>
                                <p:cTn id="7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5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>
                      <p:stCondLst>
                        <p:cond delay="0"/>
                      </p:stCondLst>
                      <p:childTnLst>
                        <p:par>
                          <p:cTn id="748" fill="hold">
                            <p:stCondLst>
                              <p:cond delay="0"/>
                            </p:stCondLst>
                            <p:childTnLst>
                              <p:par>
                                <p:cTn id="7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1" dur="500"/>
                                        <p:tgtEl>
                                          <p:spTgt spid="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>
                      <p:stCondLst>
                        <p:cond delay="0"/>
                      </p:stCondLst>
                      <p:childTnLst>
                        <p:par>
                          <p:cTn id="754" fill="hold">
                            <p:stCondLst>
                              <p:cond delay="0"/>
                            </p:stCondLst>
                            <p:childTnLst>
                              <p:par>
                                <p:cTn id="7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7" dur="5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>
                      <p:stCondLst>
                        <p:cond delay="0"/>
                      </p:stCondLst>
                      <p:childTnLst>
                        <p:par>
                          <p:cTn id="760" fill="hold">
                            <p:stCondLst>
                              <p:cond delay="0"/>
                            </p:stCondLst>
                            <p:childTnLst>
                              <p:par>
                                <p:cTn id="7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>
                      <p:stCondLst>
                        <p:cond delay="0"/>
                      </p:stCondLst>
                      <p:childTnLst>
                        <p:par>
                          <p:cTn id="766" fill="hold">
                            <p:stCondLst>
                              <p:cond delay="0"/>
                            </p:stCondLst>
                            <p:childTnLst>
                              <p:par>
                                <p:cTn id="7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19514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10059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40700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I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6409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599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8562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Maths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27895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7018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88141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255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75001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English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89667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98002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At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0665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4817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01970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Art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Tuesday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66019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6132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9166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50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82829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5.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long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hair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2501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46971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11384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669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46425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has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04282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9001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4849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He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P. 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11612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I.T.?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65782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In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4312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At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02491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84017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Craft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Tuesday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7034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31101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9230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18415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9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blue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eyes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70668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73874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9230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85448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10.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How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many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brothers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40509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9005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47723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I´ve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99179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11.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house?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7034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74195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9230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029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-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622798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bedroom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462575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bath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and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cooker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4984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beds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40270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bed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and lamp 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129669" y="358544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02900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tl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89534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13. Mám velké uši.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96908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big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1165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little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ears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95946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big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ears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332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257153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14. Nemáte psa.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02839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dog.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21594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dog.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48281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dog.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4833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15. Nemá košili.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4884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T-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shirt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15663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skirt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3570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shirt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šku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71287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16. Máme velkou tašku.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21190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395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big bug.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4988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99392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18896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jumper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181171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173874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19230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71663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Thursday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6452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14618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Maths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50288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Science.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87622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19.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Wednesday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79512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Music.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68054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24877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History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73211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20. Mám nové bačkory.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3570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old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slippers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95409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slippers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61509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slippers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487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06553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21. Nemá žádného bratra.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84752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21915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He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48044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He has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brother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13900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22. Máte hezký byt?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53891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nice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flat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95012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nice house?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58944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nice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flat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35657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old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car.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4320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Máš nové auto.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7767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Máte pěkné auto.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6212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Máte staré auto.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95360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24.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bedrooms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5859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Mají dvě ložnice.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7767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 dvě koupelny.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48657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Má dvě ložnice.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97256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25.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idea.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32146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Nemáš nápad.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8761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Mám nápad(ideu).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40963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Nemám nápad.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3838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69070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26.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three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trees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53146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Máte tři stromy.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71420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Máme tři stromy.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4320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Mají tři stromy.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50608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paws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21226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Nemáš tlapy.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228139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Nemám tlapy.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203613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Nemá tlapy.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3267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two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churches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71420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Máme dva hrady.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7735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Máte dva kostely.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87290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Máme dva kostely.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2952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29. I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teeth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0762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Nemám zub.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5555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Nemám stromy.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2541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Nemám zuby.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24116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30.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rulers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37917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Nemáte gumy.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4452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Nemáš gumy.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6757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Nemáte pravítka.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24360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52532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31. Nemáte nový dům.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9220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house.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25065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house.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43195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house.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01428" y="3586156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99197" y="4880457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348071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99019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dark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hair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47535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 světlé vlasy.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64527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 dlouhé vlasy.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5555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Má tmavé vlasy.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609012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33. V pondělí máme výtvarnou výchovu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25469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44390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Craft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41576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Art on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31839" y="377972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06708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99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09571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34. Máš nový svetr.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90921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jacket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9188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jumper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415767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jumper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30754" y="3606592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3852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35. Máte špinavý kabát.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66715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dirty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91164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dirty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84509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dirty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4767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00782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36. Máte studenou vodu?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53814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cold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water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67280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cold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water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75134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cold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water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26366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93248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37. Nemám </a:t>
            </a:r>
            <a:r>
              <a:rPr lang="cs-CZ" sz="2800" smtClean="0">
                <a:solidFill>
                  <a:schemeClr val="accent1">
                    <a:lumMod val="50000"/>
                  </a:schemeClr>
                </a:solidFill>
              </a:rPr>
              <a:t>dlouhé </a:t>
            </a:r>
            <a:r>
              <a:rPr lang="cs-CZ" sz="2800" smtClean="0">
                <a:solidFill>
                  <a:schemeClr val="accent1">
                    <a:lumMod val="50000"/>
                  </a:schemeClr>
                </a:solidFill>
              </a:rPr>
              <a:t>vlasy.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00915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long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82585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long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47402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long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8317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38.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any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problem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41792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Nemáš žádný problém.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829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 problémy.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32494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Nemá žádný problém.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-5235" y="-19000"/>
            <a:ext cx="9144000" cy="8838437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134465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39. Nemáme dnes ruštinu.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459048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Germany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today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49430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Russian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today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5215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Russian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today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76201" y="2215289"/>
            <a:ext cx="1830270" cy="928023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55096" y="466449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9032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0939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112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40.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baby?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3695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Máš přítelkyni?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98483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Máme dítě?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156805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Má dítě?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63913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41.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baby?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03773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7818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07217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594265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in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kitchen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21113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cooker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43953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cooker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64074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cooker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63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81359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43. Nemáme stůl.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12534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table.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56937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table.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4523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table.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71099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44. Máte lednici?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339387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fridge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1902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fridge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3970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fridge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80424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45. Has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trousers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1074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40642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23651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5936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46. Nemáš zelené boty.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40807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grey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90760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green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3724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green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shoes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31840" y="231926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808457" y="468790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90795" y="344844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33644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47.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children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230543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31742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4104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139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28514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48.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children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83736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Máte děti?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18040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Oni mají děti.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66744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Mají děti?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51570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49.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son?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1943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he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29178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21074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903620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129669" y="4880458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29669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97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35059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50. Has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son?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89026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Má slunce?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78446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Máš syna?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61454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 syna?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27685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51. Nemají knihovnu.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03264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bookcase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7056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bookcase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3444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bookcase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530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112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52.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sofa?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9527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Máte gauč?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06819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Máme gauč.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05857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Máme gauč?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5248553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53.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What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on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Monday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07808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Czech.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94022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He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History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247933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I.T.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8568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54. Nemám rádio.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794355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radio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64631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radio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12136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radio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345158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55. Máš velkou tašku?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369524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little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63913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big bug?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352211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big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2403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44705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56. Has he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an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ice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cream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4000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No,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16354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9439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he has.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70967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57. Má červenou čepici.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49005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cap.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55738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cap.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27685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red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cap.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341952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58. Nemám ponožky.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262604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socks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28167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socks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02037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socks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14049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59. Ten pes nemá tři nohy.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45384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legs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00462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dog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legs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432522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legs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53678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48938" y="477244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186698" y="355645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97293" y="1196752"/>
            <a:ext cx="4952381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60. Tvoje kočka má krátký ocas.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97293" y="2679303"/>
            <a:ext cx="40118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long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tail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97293" y="3903439"/>
            <a:ext cx="395653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short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tail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97293" y="5127575"/>
            <a:ext cx="409676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short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tail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406029" y="5036600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464984" y="379542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0754" y="2571290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6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519186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61. Moje sestra nemá přítele.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480452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boyfriend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79650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sisters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boyfriend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466185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boyfriend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818756" y="356459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432806" y="466443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432806" y="2538933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94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2967479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62. Máš přítelkyni?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357181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Has he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girlfriend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368081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Has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girlfriend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374012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girlfriend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33965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63. Moje rodina nemá auto.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2679303"/>
            <a:ext cx="402706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family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car.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426988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family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haven´t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car.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3779881"/>
            <a:ext cx="388439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2. My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family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hasn´t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car.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077827" y="3647623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744563" y="4655244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61609" y="2611776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407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50763" y="1196752"/>
            <a:ext cx="463780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64.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Have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got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fireplace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0763" y="3664464"/>
            <a:ext cx="1762021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Máte krb?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0763" y="4880458"/>
            <a:ext cx="162736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Máš krb?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0763" y="2448469"/>
            <a:ext cx="159210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1. Mají krb?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816704" y="2319261"/>
            <a:ext cx="1830270" cy="720080"/>
            <a:chOff x="5406029" y="5036600"/>
            <a:chExt cx="1830270" cy="720080"/>
          </a:xfrm>
        </p:grpSpPr>
        <p:sp>
          <p:nvSpPr>
            <p:cNvPr id="7" name="Násobení 6"/>
            <p:cNvSpPr/>
            <p:nvPr/>
          </p:nvSpPr>
          <p:spPr>
            <a:xfrm>
              <a:off x="5406029" y="5036600"/>
              <a:ext cx="720080" cy="720080"/>
            </a:xfrm>
            <a:prstGeom prst="mathMultiply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rot="16200000">
              <a:off x="6724656" y="5137024"/>
              <a:ext cx="504056" cy="519231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141254" y="5119630"/>
              <a:ext cx="4651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solidFill>
                    <a:schemeClr val="accent4">
                      <a:lumMod val="75000"/>
                    </a:schemeClr>
                  </a:solidFill>
                </a:rPr>
                <a:t>or</a:t>
              </a:r>
              <a:endParaRPr lang="cs-CZ" sz="24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5085746" y="4772445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00961" y="3556451"/>
            <a:ext cx="602170" cy="677689"/>
          </a:xfrm>
          <a:prstGeom prst="smileyFace">
            <a:avLst>
              <a:gd name="adj" fmla="val -4653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mů 12">
            <a:hlinkClick r:id="" action="ppaction://hlinkshowjump?jump=lastslideviewed" highlightClick="1"/>
          </p:cNvPr>
          <p:cNvSpPr/>
          <p:nvPr/>
        </p:nvSpPr>
        <p:spPr>
          <a:xfrm>
            <a:off x="8460432" y="6017284"/>
            <a:ext cx="377192" cy="521208"/>
          </a:xfrm>
          <a:prstGeom prst="actionButtonHom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5327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</a:t>
            </a:r>
            <a:r>
              <a:rPr lang="cs-CZ" i="1" dirty="0" err="1" smtClean="0">
                <a:solidFill>
                  <a:srgbClr val="073E87"/>
                </a:solidFill>
              </a:rPr>
              <a:t>microsoft</a:t>
            </a:r>
            <a:r>
              <a:rPr lang="cs-CZ" i="1" dirty="0" smtClean="0">
                <a:solidFill>
                  <a:srgbClr val="073E87"/>
                </a:solidFill>
              </a:rPr>
              <a:t> </a:t>
            </a:r>
            <a:r>
              <a:rPr lang="cs-CZ" i="1" dirty="0" err="1" smtClean="0">
                <a:solidFill>
                  <a:srgbClr val="073E87"/>
                </a:solidFill>
              </a:rPr>
              <a:t>office</a:t>
            </a:r>
            <a:endParaRPr lang="cs-CZ" i="1" dirty="0" smtClean="0">
              <a:solidFill>
                <a:srgbClr val="073E87"/>
              </a:solidFill>
            </a:endParaRPr>
          </a:p>
          <a:p>
            <a:pPr marL="0" lvl="0" indent="0">
              <a:buClr>
                <a:srgbClr val="31B6FD"/>
              </a:buClr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4840</TotalTime>
  <Words>2321</Words>
  <Application>Microsoft Office PowerPoint</Application>
  <PresentationFormat>Předvádění na obrazovce (4:3)</PresentationFormat>
  <Paragraphs>433</Paragraphs>
  <Slides>70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70</vt:i4>
      </vt:variant>
    </vt:vector>
  </HeadingPairs>
  <TitlesOfParts>
    <vt:vector size="71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122</cp:revision>
  <dcterms:created xsi:type="dcterms:W3CDTF">2013-05-10T12:01:16Z</dcterms:created>
  <dcterms:modified xsi:type="dcterms:W3CDTF">2013-11-05T21:08:05Z</dcterms:modified>
</cp:coreProperties>
</file>