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FB0D2-6DE4-485A-87FE-3E38B730604C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FDD3DBA-8C63-46A0-ABD3-59AB167C9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FB0D2-6DE4-485A-87FE-3E38B730604C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FDD3DBA-8C63-46A0-ABD3-59AB167C9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FB0D2-6DE4-485A-87FE-3E38B730604C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D3DBA-8C63-46A0-ABD3-59AB167C957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FB0D2-6DE4-485A-87FE-3E38B730604C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D3DBA-8C63-46A0-ABD3-59AB167C9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FB0D2-6DE4-485A-87FE-3E38B730604C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FDD3DBA-8C63-46A0-ABD3-59AB167C957A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FB0D2-6DE4-485A-87FE-3E38B730604C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D3DBA-8C63-46A0-ABD3-59AB167C9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FB0D2-6DE4-485A-87FE-3E38B730604C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D3DBA-8C63-46A0-ABD3-59AB167C9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FB0D2-6DE4-485A-87FE-3E38B730604C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D3DBA-8C63-46A0-ABD3-59AB167C9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FB0D2-6DE4-485A-87FE-3E38B730604C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D3DBA-8C63-46A0-ABD3-59AB167C957A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FB0D2-6DE4-485A-87FE-3E38B730604C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D3DBA-8C63-46A0-ABD3-59AB167C9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FB0D2-6DE4-485A-87FE-3E38B730604C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D3DBA-8C63-46A0-ABD3-59AB167C95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81FB0D2-6DE4-485A-87FE-3E38B730604C}" type="datetimeFigureOut">
              <a:rPr lang="cs-CZ" smtClean="0"/>
              <a:t>3.11.2013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FDD3DBA-8C63-46A0-ABD3-59AB167C957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Tepelné </a:t>
            </a:r>
            <a:r>
              <a:rPr lang="cs-CZ" dirty="0" err="1" smtClean="0"/>
              <a:t>eletrické</a:t>
            </a:r>
            <a:r>
              <a:rPr lang="cs-CZ" dirty="0" smtClean="0"/>
              <a:t> spotřebiče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Ing. Lenka </a:t>
            </a:r>
            <a:r>
              <a:rPr lang="cs-CZ" dirty="0" err="1" smtClean="0"/>
              <a:t>Bombera</a:t>
            </a:r>
            <a:r>
              <a:rPr lang="cs-CZ" dirty="0" smtClean="0"/>
              <a:t> </a:t>
            </a:r>
            <a:r>
              <a:rPr lang="cs-CZ" dirty="0" err="1" smtClean="0"/>
              <a:t>Piskačová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DIGITÁLNÍ UČEBNÍ MATERIÁL</a:t>
            </a:r>
            <a:endParaRPr lang="cs-CZ" dirty="0"/>
          </a:p>
        </p:txBody>
      </p:sp>
      <p:graphicFrame>
        <p:nvGraphicFramePr>
          <p:cNvPr id="4" name="Group 78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990064957"/>
              </p:ext>
            </p:extLst>
          </p:nvPr>
        </p:nvGraphicFramePr>
        <p:xfrm>
          <a:off x="304800" y="1700807"/>
          <a:ext cx="6912768" cy="3833802"/>
        </p:xfrm>
        <a:graphic>
          <a:graphicData uri="http://schemas.openxmlformats.org/drawingml/2006/table">
            <a:tbl>
              <a:tblPr/>
              <a:tblGrid>
                <a:gridCol w="1868033"/>
                <a:gridCol w="5044735"/>
              </a:tblGrid>
              <a:tr h="232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VY_12_INOVACE_OV60</a:t>
                      </a:r>
                      <a:endParaRPr lang="cs-CZ" sz="1200" dirty="0" smtClean="0"/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Odborný výcvik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Nauka o zboží II.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Tepelné elektrické spotřebiče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3.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10.8.2012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2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se základními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tepelnými elektrickými spotřebiči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" name="obrázek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17232"/>
            <a:ext cx="4792287" cy="1172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Tepelné elektrické spotřebiče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cs-CZ" dirty="0" smtClean="0"/>
          </a:p>
          <a:p>
            <a:pPr algn="just"/>
            <a:endParaRPr lang="cs-CZ" dirty="0" smtClean="0"/>
          </a:p>
          <a:p>
            <a:pPr algn="just"/>
            <a:r>
              <a:rPr lang="cs-CZ" dirty="0" smtClean="0"/>
              <a:t>Přeměňují elektrickou energii na tepelnou v podobě topných spirál k vytápění prostor, k ohřevu vody, jsou buď s termostatem nebo bez.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Tepelné elektrické spotřebiče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Grily</a:t>
            </a:r>
            <a:r>
              <a:rPr lang="cs-CZ" dirty="0" smtClean="0"/>
              <a:t> </a:t>
            </a:r>
            <a:endParaRPr lang="cs-CZ" dirty="0" smtClean="0"/>
          </a:p>
          <a:p>
            <a:pPr algn="just">
              <a:buNone/>
            </a:pPr>
            <a:r>
              <a:rPr lang="cs-CZ" dirty="0" smtClean="0"/>
              <a:t> </a:t>
            </a:r>
            <a:r>
              <a:rPr lang="cs-CZ" dirty="0" smtClean="0"/>
              <a:t>  používají se </a:t>
            </a:r>
            <a:r>
              <a:rPr lang="cs-CZ" dirty="0" smtClean="0"/>
              <a:t>pro pečení a grilování pokrmů. Pokrm se pokládá na grilovaní rošt nebo napichuje na jehlice či rožeň. Zde pomalé a rovnoměrné otáčení zajišťuje elektromotorek.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Tepelné elektrické spotřebiče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u="sng" dirty="0" smtClean="0"/>
              <a:t>Mikrovlnné trouby</a:t>
            </a:r>
            <a:r>
              <a:rPr lang="cs-CZ" dirty="0" smtClean="0"/>
              <a:t> </a:t>
            </a:r>
            <a:endParaRPr lang="cs-CZ" dirty="0" smtClean="0"/>
          </a:p>
          <a:p>
            <a:pPr algn="just"/>
            <a:r>
              <a:rPr lang="cs-CZ" dirty="0" smtClean="0"/>
              <a:t>– </a:t>
            </a:r>
            <a:r>
              <a:rPr lang="cs-CZ" dirty="0" smtClean="0"/>
              <a:t>nevydávají teplo samo o sobě, jsou absorbovány molekulami vody, tuku a cukru. Při každé změně střídavého proudu dochází v potravině k rychlému střídání orientace molekul (přetočení</a:t>
            </a:r>
            <a:r>
              <a:rPr lang="cs-CZ" dirty="0" smtClean="0"/>
              <a:t>).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Tepelné elektrické spotřebiče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cs-CZ" dirty="0" smtClean="0"/>
          </a:p>
          <a:p>
            <a:pPr algn="just"/>
            <a:r>
              <a:rPr lang="cs-CZ" dirty="0" smtClean="0"/>
              <a:t>Výsledkem </a:t>
            </a:r>
            <a:r>
              <a:rPr lang="cs-CZ" dirty="0" smtClean="0"/>
              <a:t>tření molekul je vznik tepla v potravinách. Energie mikrovln se tak přeměňuje v teplo uvnitř potravin. Jejich výkon je regulovatelný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Tepelné elektrické spotřebiče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u="sng" dirty="0" smtClean="0"/>
              <a:t>Žehlička</a:t>
            </a:r>
          </a:p>
          <a:p>
            <a:pPr algn="just"/>
            <a:r>
              <a:rPr lang="cs-CZ" dirty="0" smtClean="0"/>
              <a:t> - je po žárovce nejstarší elektrický spotřebič. Uhlazuje povrch tkanin působením tepla. Pracovní plocha žehličky je z hliníkové slitiny a obsahuje trubičkový výhřevný článek podkovovitého tvaru. </a:t>
            </a:r>
            <a:endParaRPr lang="cs-CZ" dirty="0" smtClean="0"/>
          </a:p>
          <a:p>
            <a:pPr algn="just"/>
            <a:r>
              <a:rPr lang="cs-CZ" dirty="0" smtClean="0"/>
              <a:t>U </a:t>
            </a:r>
            <a:r>
              <a:rPr lang="cs-CZ" dirty="0" smtClean="0"/>
              <a:t>moderních žehliček je zabudována žárovka nebo doutnavka. Po dobu žehlení doutnavka signalizuje samočinné zapínání a vypínaní proudu termostatem, který stále udržuje nastavenou teplotu. Termostat spolehlivě zajišťuje regulaci teploty i při poklesu proudu v síti</a:t>
            </a:r>
            <a:r>
              <a:rPr lang="cs-CZ" dirty="0" smtClean="0"/>
              <a:t>..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Tepelné elektrické spotřebiče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Běžnou funkcí u dnešních žehliček je napařování a kropení. Do nádržky se nalije odměřené množství vody. Z nádržky odkapává voda do odpařovací komůrky a odtud po odpaření vystupuje už jako pára několika otvory v pracovní ploše. Kropení se provádí stlačením zvláštního tlačítka, při kterém se vystřikuje jemný proud vody z trysky před </a:t>
            </a:r>
            <a:r>
              <a:rPr lang="cs-CZ" dirty="0" smtClean="0"/>
              <a:t>žehličkou.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Tepelné elektrické spotřebiče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u="sng" dirty="0" smtClean="0"/>
              <a:t>Elektrická víceúčelová pečící </a:t>
            </a:r>
            <a:r>
              <a:rPr lang="cs-CZ" u="sng" dirty="0" smtClean="0"/>
              <a:t>pánev</a:t>
            </a:r>
          </a:p>
          <a:p>
            <a:pPr algn="just"/>
            <a:r>
              <a:rPr lang="cs-CZ" dirty="0" smtClean="0"/>
              <a:t> – je určena pro rychlou přípravu pokrmů smažením, dušením, zapékáním a vařením při zachování vysoké výživné hodnoty potravin. Skládá se z teflonového pekáče, do kterého se zasouvá zástrčka s čidlem termostatu  a regulačním kotoučem. Termostat má 6 hodnot, doutnavka signalizuje činnost termostatu.Topné těleso je zalito ve spodní části pekáče.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1.) Na jakém principu pracují tepelné elektrické spotřebiče :</a:t>
            </a:r>
          </a:p>
          <a:p>
            <a:endParaRPr lang="cs-CZ" dirty="0" smtClean="0"/>
          </a:p>
          <a:p>
            <a:r>
              <a:rPr lang="cs-CZ" dirty="0" smtClean="0"/>
              <a:t>2.) Vyjmenuj jaké znáš tepelné elektrické spotřebiče ?</a:t>
            </a:r>
          </a:p>
          <a:p>
            <a:endParaRPr lang="cs-CZ" dirty="0" smtClean="0"/>
          </a:p>
          <a:p>
            <a:r>
              <a:rPr lang="cs-CZ" dirty="0" smtClean="0"/>
              <a:t>3.) Co víš </a:t>
            </a:r>
            <a:r>
              <a:rPr lang="cs-CZ" smtClean="0"/>
              <a:t>o žehličkách ?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24</TotalTime>
  <Words>172</Words>
  <Application>Microsoft Office PowerPoint</Application>
  <PresentationFormat>Předvádění na obrazovce (4:3)</PresentationFormat>
  <Paragraphs>53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Tepelné eletrické spotřebiče</vt:lpstr>
      <vt:lpstr>DIGITÁLNÍ UČEBNÍ MATERIÁL</vt:lpstr>
      <vt:lpstr>Tepelné elektrické spotřebiče</vt:lpstr>
      <vt:lpstr>Tepelné elektrické spotřebiče</vt:lpstr>
      <vt:lpstr>Tepelné elektrické spotřebiče</vt:lpstr>
      <vt:lpstr>Tepelné elektrické spotřebiče</vt:lpstr>
      <vt:lpstr>Tepelné elektrické spotřebiče</vt:lpstr>
      <vt:lpstr>Tepelné elektrické spotřebiče</vt:lpstr>
      <vt:lpstr>Tepelné elektrické spotřebiče</vt:lpstr>
      <vt:lpstr>Kontrolní otázky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Tepelné eletrické spotřebiče</dc:title>
  <dc:creator>Lenka Bombera Piskačová</dc:creator>
  <cp:lastModifiedBy>Lenka Bombera Piskačová</cp:lastModifiedBy>
  <cp:revision>3</cp:revision>
  <dcterms:created xsi:type="dcterms:W3CDTF">2013-11-03T18:27:31Z</dcterms:created>
  <dcterms:modified xsi:type="dcterms:W3CDTF">2013-11-03T18:52:20Z</dcterms:modified>
</cp:coreProperties>
</file>