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78B64-B60B-432F-ACA3-01963862F648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4C9A1B5-DF2F-4D73-8960-355B2CA38C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78B64-B60B-432F-ACA3-01963862F648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4C9A1B5-DF2F-4D73-8960-355B2CA38C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78B64-B60B-432F-ACA3-01963862F648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9A1B5-DF2F-4D73-8960-355B2CA38C5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78B64-B60B-432F-ACA3-01963862F648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9A1B5-DF2F-4D73-8960-355B2CA38C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78B64-B60B-432F-ACA3-01963862F648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4C9A1B5-DF2F-4D73-8960-355B2CA38C5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78B64-B60B-432F-ACA3-01963862F648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9A1B5-DF2F-4D73-8960-355B2CA38C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78B64-B60B-432F-ACA3-01963862F648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9A1B5-DF2F-4D73-8960-355B2CA38C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78B64-B60B-432F-ACA3-01963862F648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9A1B5-DF2F-4D73-8960-355B2CA38C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78B64-B60B-432F-ACA3-01963862F648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9A1B5-DF2F-4D73-8960-355B2CA38C5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78B64-B60B-432F-ACA3-01963862F648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9A1B5-DF2F-4D73-8960-355B2CA38C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78B64-B60B-432F-ACA3-01963862F648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9A1B5-DF2F-4D73-8960-355B2CA38C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5678B64-B60B-432F-ACA3-01963862F648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4C9A1B5-DF2F-4D73-8960-355B2CA38C5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Drogerie - galanterie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dirty="0" smtClean="0"/>
              <a:t> </a:t>
            </a:r>
            <a:r>
              <a:rPr lang="cs-CZ" dirty="0" err="1" smtClean="0"/>
              <a:t>Piskačová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DIGITÁLNÍ UČEBNÍ MATERIÁL</a:t>
            </a:r>
            <a:endParaRPr lang="cs-CZ" dirty="0"/>
          </a:p>
        </p:txBody>
      </p:sp>
      <p:graphicFrame>
        <p:nvGraphicFramePr>
          <p:cNvPr id="4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90064957"/>
              </p:ext>
            </p:extLst>
          </p:nvPr>
        </p:nvGraphicFramePr>
        <p:xfrm>
          <a:off x="304800" y="1554163"/>
          <a:ext cx="6894040" cy="3886945"/>
        </p:xfrm>
        <a:graphic>
          <a:graphicData uri="http://schemas.openxmlformats.org/drawingml/2006/table">
            <a:tbl>
              <a:tblPr/>
              <a:tblGrid>
                <a:gridCol w="1862972"/>
                <a:gridCol w="5031068"/>
              </a:tblGrid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4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VY_12_INOVACE_OV52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Nauka o zboží II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Drogerie –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Galanterie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3.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9.8.2012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9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rozdělením drogistické galanterie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obrázek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517232"/>
            <a:ext cx="4792287" cy="1172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Drogerie - galanterie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Drogistická galanterie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= drobné výrobky denní potřeby – užitkové i ozdobné předměty, prodávané v drogeriích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Drogerie - galanterie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endParaRPr lang="cs-CZ" dirty="0" smtClean="0"/>
          </a:p>
          <a:p>
            <a:pPr algn="just"/>
            <a:r>
              <a:rPr lang="cs-CZ" dirty="0" smtClean="0"/>
              <a:t>Dělení dle materiálů z :</a:t>
            </a:r>
          </a:p>
          <a:p>
            <a:pPr algn="just"/>
            <a:r>
              <a:rPr lang="cs-CZ" dirty="0" smtClean="0"/>
              <a:t>-  plastů</a:t>
            </a:r>
          </a:p>
          <a:p>
            <a:pPr algn="just"/>
            <a:r>
              <a:rPr lang="cs-CZ" dirty="0" smtClean="0"/>
              <a:t>- pryže</a:t>
            </a:r>
          </a:p>
          <a:p>
            <a:pPr algn="just"/>
            <a:r>
              <a:rPr lang="cs-CZ" dirty="0" smtClean="0"/>
              <a:t>- kovu</a:t>
            </a:r>
          </a:p>
          <a:p>
            <a:pPr algn="just"/>
            <a:r>
              <a:rPr lang="cs-CZ" dirty="0" smtClean="0"/>
              <a:t>- textilu</a:t>
            </a:r>
          </a:p>
          <a:p>
            <a:pPr algn="just"/>
            <a:r>
              <a:rPr lang="cs-CZ" dirty="0" smtClean="0"/>
              <a:t>- kůže</a:t>
            </a:r>
          </a:p>
          <a:p>
            <a:pPr algn="just"/>
            <a:r>
              <a:rPr lang="cs-CZ" dirty="0" smtClean="0"/>
              <a:t>- dřeva</a:t>
            </a:r>
          </a:p>
          <a:p>
            <a:pPr algn="just"/>
            <a:r>
              <a:rPr lang="cs-CZ" dirty="0" smtClean="0"/>
              <a:t>- skla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Drogerie - galanterie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/>
              <a:t>Galanterie z plastů</a:t>
            </a:r>
          </a:p>
          <a:p>
            <a:pPr algn="just"/>
            <a:r>
              <a:rPr lang="cs-CZ" dirty="0" smtClean="0"/>
              <a:t>- velmi široký sortiment</a:t>
            </a:r>
          </a:p>
          <a:p>
            <a:pPr algn="just"/>
            <a:r>
              <a:rPr lang="cs-CZ" dirty="0" smtClean="0"/>
              <a:t>- hřebeny</a:t>
            </a:r>
          </a:p>
          <a:p>
            <a:pPr algn="just"/>
            <a:r>
              <a:rPr lang="cs-CZ" dirty="0" smtClean="0"/>
              <a:t>- pohárky</a:t>
            </a:r>
          </a:p>
          <a:p>
            <a:pPr algn="just"/>
            <a:r>
              <a:rPr lang="cs-CZ" dirty="0" smtClean="0"/>
              <a:t>- pouzdra na mýdlo, na kartáček</a:t>
            </a:r>
          </a:p>
          <a:p>
            <a:pPr algn="just"/>
            <a:r>
              <a:rPr lang="cs-CZ" dirty="0" smtClean="0"/>
              <a:t>- lopatky</a:t>
            </a:r>
          </a:p>
          <a:p>
            <a:pPr algn="just"/>
            <a:r>
              <a:rPr lang="cs-CZ" dirty="0" smtClean="0"/>
              <a:t>- plácačky na mouchy</a:t>
            </a:r>
          </a:p>
          <a:p>
            <a:pPr algn="just"/>
            <a:r>
              <a:rPr lang="cs-CZ" dirty="0" smtClean="0"/>
              <a:t>- kolíčky na prádlo ….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Drogerie - galanterie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Galanterie z pryže</a:t>
            </a:r>
          </a:p>
          <a:p>
            <a:pPr algn="just"/>
            <a:r>
              <a:rPr lang="cs-CZ" dirty="0" smtClean="0"/>
              <a:t>- pryž se získává z přírodního nebo syntetického kaučuku – vulkanizací.</a:t>
            </a:r>
          </a:p>
          <a:p>
            <a:pPr algn="just"/>
            <a:r>
              <a:rPr lang="cs-CZ" dirty="0" smtClean="0"/>
              <a:t>- nepřesný název – guma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dětská šidítka – dudlíky</a:t>
            </a:r>
          </a:p>
          <a:p>
            <a:pPr algn="just"/>
            <a:r>
              <a:rPr lang="cs-CZ" dirty="0" smtClean="0"/>
              <a:t>- gumové rukavice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Drogerie - galanterie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Galanterie z kovu</a:t>
            </a:r>
          </a:p>
          <a:p>
            <a:pPr algn="just"/>
            <a:r>
              <a:rPr lang="cs-CZ" dirty="0" smtClean="0"/>
              <a:t>- převážně se používá ocel</a:t>
            </a:r>
          </a:p>
          <a:p>
            <a:pPr algn="just"/>
            <a:r>
              <a:rPr lang="cs-CZ" dirty="0" smtClean="0"/>
              <a:t>- holicí strojky</a:t>
            </a:r>
          </a:p>
          <a:p>
            <a:pPr algn="just"/>
            <a:r>
              <a:rPr lang="cs-CZ" dirty="0" smtClean="0"/>
              <a:t>- holicí čepelky</a:t>
            </a:r>
          </a:p>
          <a:p>
            <a:pPr algn="just"/>
            <a:r>
              <a:rPr lang="cs-CZ" dirty="0" smtClean="0"/>
              <a:t>- vlasové sponky</a:t>
            </a:r>
          </a:p>
          <a:p>
            <a:pPr algn="just"/>
            <a:r>
              <a:rPr lang="cs-CZ" dirty="0" smtClean="0"/>
              <a:t>- natáčky na vlasy</a:t>
            </a:r>
          </a:p>
          <a:p>
            <a:pPr algn="just"/>
            <a:r>
              <a:rPr lang="cs-CZ" dirty="0" smtClean="0"/>
              <a:t>-šňůry na prádlo s ocelovým lankem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Drogerie - galanterie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/>
          <a:lstStyle/>
          <a:p>
            <a:r>
              <a:rPr lang="cs-CZ" b="1" dirty="0" smtClean="0"/>
              <a:t>Galanterie textilní</a:t>
            </a:r>
          </a:p>
          <a:p>
            <a:pPr algn="just"/>
            <a:r>
              <a:rPr lang="cs-CZ" dirty="0" smtClean="0"/>
              <a:t>- vyráběna z bavlněných, lněných , vlněných, syntetických nebo směnných textilních materiálů.</a:t>
            </a:r>
          </a:p>
          <a:p>
            <a:pPr algn="just"/>
            <a:r>
              <a:rPr lang="cs-CZ" dirty="0" smtClean="0"/>
              <a:t>- utěrky na nádobí</a:t>
            </a:r>
          </a:p>
          <a:p>
            <a:pPr algn="just"/>
            <a:r>
              <a:rPr lang="cs-CZ" dirty="0" smtClean="0"/>
              <a:t>- hadry na podlahu</a:t>
            </a:r>
          </a:p>
          <a:p>
            <a:pPr algn="just"/>
            <a:r>
              <a:rPr lang="cs-CZ" dirty="0" smtClean="0"/>
              <a:t>- prachovky</a:t>
            </a:r>
          </a:p>
          <a:p>
            <a:pPr algn="just"/>
            <a:r>
              <a:rPr lang="cs-CZ" dirty="0" smtClean="0"/>
              <a:t>- mopy</a:t>
            </a:r>
          </a:p>
          <a:p>
            <a:pPr algn="just"/>
            <a:r>
              <a:rPr lang="cs-CZ" dirty="0" smtClean="0"/>
              <a:t>- žínky ….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Drogerie - galanterie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Kartáčnické zboží</a:t>
            </a:r>
          </a:p>
          <a:p>
            <a:pPr algn="just"/>
            <a:r>
              <a:rPr lang="cs-CZ" dirty="0" smtClean="0"/>
              <a:t> </a:t>
            </a:r>
            <a:r>
              <a:rPr lang="cs-CZ" dirty="0" smtClean="0"/>
              <a:t>- zahrnuje kartáče a štětce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 </a:t>
            </a:r>
            <a:r>
              <a:rPr lang="cs-CZ" b="1" dirty="0" smtClean="0"/>
              <a:t>K</a:t>
            </a:r>
            <a:r>
              <a:rPr lang="cs-CZ" b="1" dirty="0" smtClean="0"/>
              <a:t>artáče </a:t>
            </a:r>
            <a:r>
              <a:rPr lang="cs-CZ" dirty="0" smtClean="0"/>
              <a:t>– kulaté, hranaté, ploché …</a:t>
            </a:r>
          </a:p>
          <a:p>
            <a:pPr algn="just"/>
            <a:r>
              <a:rPr lang="cs-CZ" dirty="0" smtClean="0"/>
              <a:t>Hřbet kartáče je ze dřeva, plastu, kovu.</a:t>
            </a:r>
          </a:p>
          <a:p>
            <a:pPr algn="just"/>
            <a:r>
              <a:rPr lang="cs-CZ" dirty="0" smtClean="0"/>
              <a:t>Kartáče pro osobní hygienu</a:t>
            </a:r>
          </a:p>
          <a:p>
            <a:pPr algn="just"/>
            <a:r>
              <a:rPr lang="cs-CZ" dirty="0" smtClean="0"/>
              <a:t>Kartáče, košťata a smetáky na úklid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1.) Co je to drogistická galanterie  ?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2.) Jak se dělí drogistická galanterie ?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3.) Co víš o kartáčnickém zboží ?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4.) Jaké znáš textilní </a:t>
            </a:r>
            <a:r>
              <a:rPr lang="cs-CZ" smtClean="0"/>
              <a:t>drogistické zboží ?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</TotalTime>
  <Words>308</Words>
  <Application>Microsoft Office PowerPoint</Application>
  <PresentationFormat>Předvádění na obrazovce (4:3)</PresentationFormat>
  <Paragraphs>87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Drogerie - galanterie</vt:lpstr>
      <vt:lpstr>DIGITÁLNÍ UČEBNÍ MATERIÁL</vt:lpstr>
      <vt:lpstr>Drogerie - galanterie</vt:lpstr>
      <vt:lpstr>Drogerie - galanterie</vt:lpstr>
      <vt:lpstr>Drogerie - galanterie</vt:lpstr>
      <vt:lpstr>Drogerie - galanterie</vt:lpstr>
      <vt:lpstr>Drogerie - galanterie</vt:lpstr>
      <vt:lpstr>Drogerie - galanterie</vt:lpstr>
      <vt:lpstr>Drogerie - galanterie</vt:lpstr>
      <vt:lpstr>Kontrolní otázky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Drogerie - galanterie</dc:title>
  <dc:creator>Lenka Bombera Piskačová</dc:creator>
  <cp:lastModifiedBy>Lenka Bombera Piskačová</cp:lastModifiedBy>
  <cp:revision>3</cp:revision>
  <dcterms:created xsi:type="dcterms:W3CDTF">2013-11-03T17:24:07Z</dcterms:created>
  <dcterms:modified xsi:type="dcterms:W3CDTF">2013-11-03T17:52:55Z</dcterms:modified>
</cp:coreProperties>
</file>