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008-737C-45C3-951C-315B16AFFF3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5FE8666-86E4-4820-997C-65322474DE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008-737C-45C3-951C-315B16AFFF3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5FE8666-86E4-4820-997C-65322474DE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008-737C-45C3-951C-315B16AFFF3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E8666-86E4-4820-997C-65322474DE8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008-737C-45C3-951C-315B16AFFF3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E8666-86E4-4820-997C-65322474DE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008-737C-45C3-951C-315B16AFFF3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5FE8666-86E4-4820-997C-65322474DE8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008-737C-45C3-951C-315B16AFFF3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E8666-86E4-4820-997C-65322474DE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008-737C-45C3-951C-315B16AFFF3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E8666-86E4-4820-997C-65322474DE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008-737C-45C3-951C-315B16AFFF3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E8666-86E4-4820-997C-65322474DE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008-737C-45C3-951C-315B16AFFF3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E8666-86E4-4820-997C-65322474DE81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008-737C-45C3-951C-315B16AFFF3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E8666-86E4-4820-997C-65322474DE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008-737C-45C3-951C-315B16AFFF3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E8666-86E4-4820-997C-65322474DE8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C0C5008-737C-45C3-951C-315B16AFFF31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5FE8666-86E4-4820-997C-65322474DE8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Drogerie – Osobní hygiena III.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dirty="0" smtClean="0"/>
              <a:t> </a:t>
            </a:r>
            <a:r>
              <a:rPr lang="cs-CZ" dirty="0" err="1" smtClean="0"/>
              <a:t>Piskačová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DIGITÁLNÍ UČEBNÍ MATERIÁL</a:t>
            </a:r>
            <a:endParaRPr lang="cs-CZ" dirty="0"/>
          </a:p>
        </p:txBody>
      </p:sp>
      <p:graphicFrame>
        <p:nvGraphicFramePr>
          <p:cNvPr id="4" name="Group 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990064957"/>
              </p:ext>
            </p:extLst>
          </p:nvPr>
        </p:nvGraphicFramePr>
        <p:xfrm>
          <a:off x="304800" y="1554163"/>
          <a:ext cx="6894040" cy="3886945"/>
        </p:xfrm>
        <a:graphic>
          <a:graphicData uri="http://schemas.openxmlformats.org/drawingml/2006/table">
            <a:tbl>
              <a:tblPr/>
              <a:tblGrid>
                <a:gridCol w="1862972"/>
                <a:gridCol w="5031068"/>
              </a:tblGrid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4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VY_12_INOVACE_OV51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Nauka o zboží II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Drogerie – Osobní hygiena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III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3.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9.8.2012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 rozdělením drogistických prostředků pro osobní  hygienu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517232"/>
            <a:ext cx="4792287" cy="1172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– osobní hygiena III.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b="1" dirty="0" smtClean="0"/>
              <a:t>Prostředky péče o hygienu chrupu a dutiny ústní</a:t>
            </a:r>
          </a:p>
          <a:p>
            <a:pPr algn="just"/>
            <a:r>
              <a:rPr lang="cs-CZ" dirty="0" smtClean="0"/>
              <a:t>- udržují zdravý chrup a svěží dech</a:t>
            </a:r>
          </a:p>
          <a:p>
            <a:pPr algn="just"/>
            <a:r>
              <a:rPr lang="cs-CZ" dirty="0" smtClean="0"/>
              <a:t>- zubní pasty</a:t>
            </a:r>
          </a:p>
          <a:p>
            <a:pPr algn="just"/>
            <a:r>
              <a:rPr lang="cs-CZ" dirty="0" smtClean="0"/>
              <a:t>- ústní vody</a:t>
            </a:r>
          </a:p>
          <a:p>
            <a:pPr algn="just"/>
            <a:r>
              <a:rPr lang="cs-CZ" dirty="0" smtClean="0"/>
              <a:t>- osvěžovače dechu</a:t>
            </a:r>
          </a:p>
          <a:p>
            <a:pPr algn="just"/>
            <a:r>
              <a:rPr lang="cs-CZ" dirty="0" smtClean="0"/>
              <a:t>- přípravky k čištění a dezinfekci zubních protéz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– osobní hygiena III.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Zubní pasty</a:t>
            </a:r>
          </a:p>
          <a:p>
            <a:pPr algn="just"/>
            <a:r>
              <a:rPr lang="cs-CZ" dirty="0" smtClean="0"/>
              <a:t>- směsi jemně mletých práškovitých látek rozptýlených v kapalné složce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přidávají se látky pěnící, dezinfekční, léčivé, zvláčňující, stahující, sloučeniny fluoru proti zubnímu kazu a kameni, aromatické látky (mentol, </a:t>
            </a:r>
            <a:r>
              <a:rPr lang="cs-CZ" dirty="0" smtClean="0"/>
              <a:t>o</a:t>
            </a:r>
            <a:r>
              <a:rPr lang="cs-CZ" dirty="0" smtClean="0"/>
              <a:t>lej máty peprné ).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– osobní hygiena III.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Ústní vody</a:t>
            </a:r>
          </a:p>
          <a:p>
            <a:pPr algn="just"/>
            <a:r>
              <a:rPr lang="cs-CZ" dirty="0" smtClean="0"/>
              <a:t>- slouží k dezinfekci a aromatizaci ústní dutiny, posilování dásní, omezují vznik zubního kamene, mívají protizánětlivé účinky.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roztoky různých  účinných látek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err="1" smtClean="0"/>
              <a:t>Listerine</a:t>
            </a:r>
            <a:r>
              <a:rPr lang="cs-CZ" dirty="0" smtClean="0"/>
              <a:t>, </a:t>
            </a:r>
            <a:r>
              <a:rPr lang="cs-CZ" dirty="0" err="1" smtClean="0"/>
              <a:t>Fluora</a:t>
            </a:r>
            <a:r>
              <a:rPr lang="cs-CZ" dirty="0" smtClean="0"/>
              <a:t>, </a:t>
            </a:r>
            <a:r>
              <a:rPr lang="cs-CZ" dirty="0" err="1" smtClean="0"/>
              <a:t>Stoma</a:t>
            </a:r>
            <a:r>
              <a:rPr lang="cs-CZ" dirty="0" smtClean="0"/>
              <a:t>, </a:t>
            </a:r>
            <a:r>
              <a:rPr lang="cs-CZ" dirty="0" err="1" smtClean="0"/>
              <a:t>Elmex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– osobní hygiena III.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Osvěžovače dechu</a:t>
            </a:r>
          </a:p>
          <a:p>
            <a:pPr algn="just"/>
            <a:r>
              <a:rPr lang="cs-CZ" dirty="0" smtClean="0"/>
              <a:t>- ústní </a:t>
            </a:r>
            <a:r>
              <a:rPr lang="cs-CZ" dirty="0" err="1" smtClean="0"/>
              <a:t>dezodory</a:t>
            </a:r>
            <a:r>
              <a:rPr lang="cs-CZ" dirty="0" smtClean="0"/>
              <a:t> – speciálně upravené koncentrované roztoky aromatických, dezinfekčních, stahujících látek v etanolu</a:t>
            </a:r>
          </a:p>
          <a:p>
            <a:pPr algn="just"/>
            <a:r>
              <a:rPr lang="cs-CZ" dirty="0" smtClean="0"/>
              <a:t>- dávkují se přímo do úst</a:t>
            </a:r>
          </a:p>
          <a:p>
            <a:pPr algn="just"/>
            <a:r>
              <a:rPr lang="cs-CZ" dirty="0" smtClean="0"/>
              <a:t>- rychlé osvěžení, dezinfekce ústní dutiny, odstranění nepříjemného pachu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– osobní hygiena III.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Přípravky k čištění a dezinfekci zubních protéz</a:t>
            </a:r>
          </a:p>
          <a:p>
            <a:pPr algn="just"/>
            <a:r>
              <a:rPr lang="cs-CZ" dirty="0" smtClean="0"/>
              <a:t>- slouží k čištění a dezinfekci zubních protéz</a:t>
            </a:r>
          </a:p>
          <a:p>
            <a:pPr algn="just"/>
            <a:r>
              <a:rPr lang="cs-CZ" dirty="0" smtClean="0"/>
              <a:t>- základem jsou látky, které uvolňují aktivní kyslík – dezinfekční a bělící účinek</a:t>
            </a:r>
          </a:p>
          <a:p>
            <a:pPr algn="just"/>
            <a:r>
              <a:rPr lang="cs-CZ" dirty="0" smtClean="0"/>
              <a:t>- sypké prášky nebo tablety </a:t>
            </a:r>
          </a:p>
          <a:p>
            <a:pPr algn="just"/>
            <a:r>
              <a:rPr lang="cs-CZ" dirty="0" smtClean="0"/>
              <a:t>- protéza se vkládá do roztoku (nejlépe na noc ) a potom se omývá tekoucí vodou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Drogerie – osobní hygiena III.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Skladování</a:t>
            </a:r>
          </a:p>
          <a:p>
            <a:endParaRPr lang="cs-CZ" dirty="0" smtClean="0"/>
          </a:p>
          <a:p>
            <a:pPr algn="just"/>
            <a:r>
              <a:rPr lang="cs-CZ" dirty="0" smtClean="0"/>
              <a:t>- čisté, suché, dobře větratelné sklady při teplotě 5° - 25°C</a:t>
            </a:r>
          </a:p>
          <a:p>
            <a:pPr algn="just"/>
            <a:r>
              <a:rPr lang="cs-CZ" dirty="0" smtClean="0"/>
              <a:t>- chránit před mrazem, slunečním zářením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1.) Jaký význam mají prostředky péče o hygienu chrupu a ústní dutiny ?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2.) Jak se prostředky péče o hygienu chrupu a ústní dutinu rozdělují ?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3.) Co víš o zubních pastách ?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4.) Co to jsou ústní vody ?</a:t>
            </a:r>
          </a:p>
          <a:p>
            <a:endParaRPr lang="cs-CZ" dirty="0" smtClean="0"/>
          </a:p>
          <a:p>
            <a:r>
              <a:rPr lang="cs-CZ" dirty="0" smtClean="0"/>
              <a:t>5.) Které přísady se přidávají do zubních past?</a:t>
            </a:r>
          </a:p>
          <a:p>
            <a:endParaRPr lang="cs-CZ" dirty="0" smtClean="0"/>
          </a:p>
          <a:p>
            <a:r>
              <a:rPr lang="cs-CZ" dirty="0" smtClean="0"/>
              <a:t>6.) Co to jsou ústní </a:t>
            </a:r>
            <a:r>
              <a:rPr lang="cs-CZ" dirty="0" err="1" smtClean="0"/>
              <a:t>dezodory</a:t>
            </a:r>
            <a:r>
              <a:rPr lang="cs-CZ" smtClean="0"/>
              <a:t> ?</a:t>
            </a: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</TotalTime>
  <Words>391</Words>
  <Application>Microsoft Office PowerPoint</Application>
  <PresentationFormat>Předvádění na obrazovce (4:3)</PresentationFormat>
  <Paragraphs>72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Drogerie – Osobní hygiena III.</vt:lpstr>
      <vt:lpstr>DIGITÁLNÍ UČEBNÍ MATERIÁL</vt:lpstr>
      <vt:lpstr>Drogerie – osobní hygiena III.</vt:lpstr>
      <vt:lpstr>Drogerie – osobní hygiena III.</vt:lpstr>
      <vt:lpstr>Drogerie – osobní hygiena III.</vt:lpstr>
      <vt:lpstr>Drogerie – osobní hygiena III.</vt:lpstr>
      <vt:lpstr>Drogerie – osobní hygiena III.</vt:lpstr>
      <vt:lpstr>Drogerie – osobní hygiena III.</vt:lpstr>
      <vt:lpstr>Kontrolní otázky</vt:lpstr>
      <vt:lpstr>Kontrolní otázky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Drogerie – Osobní hygiena III.</dc:title>
  <dc:creator>Lenka Bombera Piskačová</dc:creator>
  <cp:lastModifiedBy>Lenka Bombera Piskačová</cp:lastModifiedBy>
  <cp:revision>4</cp:revision>
  <dcterms:created xsi:type="dcterms:W3CDTF">2013-11-03T16:44:48Z</dcterms:created>
  <dcterms:modified xsi:type="dcterms:W3CDTF">2013-11-03T17:23:48Z</dcterms:modified>
</cp:coreProperties>
</file>