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978F10D-BBC0-4C80-AE31-D11F509D8A6A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B062171-5392-434C-88A3-F910C4C085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Drogerie – osobní hygiena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4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990064957"/>
              </p:ext>
            </p:extLst>
          </p:nvPr>
        </p:nvGraphicFramePr>
        <p:xfrm>
          <a:off x="899592" y="1556792"/>
          <a:ext cx="6894040" cy="3886945"/>
        </p:xfrm>
        <a:graphic>
          <a:graphicData uri="http://schemas.openxmlformats.org/drawingml/2006/table">
            <a:tbl>
              <a:tblPr/>
              <a:tblGrid>
                <a:gridCol w="1862972"/>
                <a:gridCol w="5031068"/>
              </a:tblGrid>
              <a:tr h="3600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4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VY_12_INOVACE_OV50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Drogerie – Osobní hygiena II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8.8.2012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rozdělením drogistických prostředků pro osobní  hygienu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517232"/>
            <a:ext cx="4792287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 - osobní hygiena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Prostředky péče o hygienu vlasů</a:t>
            </a:r>
          </a:p>
          <a:p>
            <a:pPr algn="just"/>
            <a:r>
              <a:rPr lang="cs-CZ" dirty="0" smtClean="0"/>
              <a:t>- šampony</a:t>
            </a:r>
          </a:p>
          <a:p>
            <a:pPr algn="just"/>
            <a:r>
              <a:rPr lang="cs-CZ" dirty="0" smtClean="0"/>
              <a:t>- </a:t>
            </a:r>
            <a:r>
              <a:rPr lang="cs-CZ" dirty="0" err="1" smtClean="0"/>
              <a:t>kondicionery</a:t>
            </a:r>
            <a:endParaRPr lang="cs-CZ" dirty="0" smtClean="0"/>
          </a:p>
          <a:p>
            <a:pPr algn="just"/>
            <a:r>
              <a:rPr lang="cs-CZ" dirty="0" smtClean="0"/>
              <a:t>-vlasové vody</a:t>
            </a:r>
          </a:p>
          <a:p>
            <a:pPr algn="just"/>
            <a:r>
              <a:rPr lang="cs-CZ" dirty="0" smtClean="0"/>
              <a:t>- barvy a přelivy na vlasy</a:t>
            </a:r>
          </a:p>
          <a:p>
            <a:pPr algn="just"/>
            <a:r>
              <a:rPr lang="cs-CZ" dirty="0" smtClean="0"/>
              <a:t>- laky na vlasy</a:t>
            </a:r>
          </a:p>
          <a:p>
            <a:pPr algn="just"/>
            <a:r>
              <a:rPr lang="cs-CZ" dirty="0" smtClean="0"/>
              <a:t>- vlasová tužidla</a:t>
            </a:r>
          </a:p>
          <a:p>
            <a:pPr algn="just"/>
            <a:r>
              <a:rPr lang="cs-CZ" dirty="0" smtClean="0"/>
              <a:t>- ostatní prostředky péče o hygienu vlasů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 - osobní hygiena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Šampony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šampony čistí vlasy a pokožku hlavy, podporují obnovu buněk, přispívají k výraznému prokrvování vlasových kořínků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dávají vlasům přirozený objem, lesk a vůni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 - osobní hygiena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Rozdělení šamponů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Univerzální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 algn="just">
              <a:buFontTx/>
              <a:buChar char="-"/>
            </a:pPr>
            <a:r>
              <a:rPr lang="cs-CZ" dirty="0" smtClean="0"/>
              <a:t>Specializované : pro normální vlasy, mastné vlasy, suché vlasy, proti lupům …..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 - osobní hygiena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Suché šampony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sypké látky, které pohlcují mastnotu a uvolňují nečistoty z vlasů</a:t>
            </a:r>
          </a:p>
          <a:p>
            <a:pPr algn="just"/>
            <a:r>
              <a:rPr lang="cs-CZ" dirty="0" smtClean="0"/>
              <a:t>- přípravek se nasype na vlasy a po několika minutách působení odstraní z vlasů pročesáváním</a:t>
            </a:r>
          </a:p>
          <a:p>
            <a:pPr algn="just"/>
            <a:r>
              <a:rPr lang="cs-CZ" dirty="0" smtClean="0"/>
              <a:t>- nenahrazují běžné mytí vlasů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 - osobní hygiena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Kondicionéry</a:t>
            </a:r>
          </a:p>
          <a:p>
            <a:r>
              <a:rPr lang="cs-CZ" dirty="0" smtClean="0"/>
              <a:t>= balzámy na vlasy</a:t>
            </a:r>
          </a:p>
          <a:p>
            <a:endParaRPr lang="cs-CZ" dirty="0" smtClean="0"/>
          </a:p>
          <a:p>
            <a:r>
              <a:rPr lang="cs-CZ" dirty="0" smtClean="0"/>
              <a:t>- usnadňují rozčesávání vlasů , vyživují vlasy a pokožku na hlavě</a:t>
            </a:r>
          </a:p>
          <a:p>
            <a:endParaRPr lang="cs-CZ" dirty="0" smtClean="0"/>
          </a:p>
          <a:p>
            <a:r>
              <a:rPr lang="cs-CZ" dirty="0" smtClean="0"/>
              <a:t>- samostatně nebo spolu  šamponem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 - osobní hygiena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Vlasová tužidla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látky, které na vlasech rychle tuhnou a zpevňují je.</a:t>
            </a:r>
          </a:p>
          <a:p>
            <a:pPr algn="just"/>
            <a:r>
              <a:rPr lang="cs-CZ" dirty="0" smtClean="0"/>
              <a:t>- vlasy jsou zpevněny a účes lépe drží</a:t>
            </a:r>
          </a:p>
          <a:p>
            <a:pPr algn="just"/>
            <a:r>
              <a:rPr lang="cs-CZ" dirty="0" smtClean="0"/>
              <a:t>- na trhu také barevná tónovací tužidla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 - osobní hygiena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Laky na vlasy</a:t>
            </a:r>
          </a:p>
          <a:p>
            <a:r>
              <a:rPr lang="cs-CZ" dirty="0" smtClean="0"/>
              <a:t>- látky, které na vlasech rychle tuhnou a tím je zpevňují</a:t>
            </a:r>
          </a:p>
          <a:p>
            <a:endParaRPr lang="cs-CZ" dirty="0" smtClean="0"/>
          </a:p>
          <a:p>
            <a:r>
              <a:rPr lang="cs-CZ" dirty="0" smtClean="0"/>
              <a:t>- používají se na zpevnění hotového účesu, na suché vlasy</a:t>
            </a:r>
          </a:p>
          <a:p>
            <a:endParaRPr lang="cs-CZ" dirty="0" smtClean="0"/>
          </a:p>
          <a:p>
            <a:r>
              <a:rPr lang="cs-CZ" dirty="0" smtClean="0"/>
              <a:t>- dodávají vlasům lesk,brání jejich lámání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 - osobní hygiena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/>
              <a:t>Barvy a přelivy na vlasy</a:t>
            </a:r>
          </a:p>
          <a:p>
            <a:pPr algn="just"/>
            <a:r>
              <a:rPr lang="cs-CZ" b="1" dirty="0" smtClean="0"/>
              <a:t>Barvy</a:t>
            </a:r>
            <a:r>
              <a:rPr lang="cs-CZ" dirty="0" smtClean="0"/>
              <a:t> – pronikají hluboko do vlasů a barví je dlouhodobě. Je nutno dobarvovat odrůstající vlasy od kořínků.</a:t>
            </a:r>
          </a:p>
          <a:p>
            <a:r>
              <a:rPr lang="cs-CZ" b="1" dirty="0" smtClean="0"/>
              <a:t>Přelivy </a:t>
            </a:r>
            <a:r>
              <a:rPr lang="cs-CZ" dirty="0" smtClean="0"/>
              <a:t>– </a:t>
            </a:r>
            <a:r>
              <a:rPr lang="cs-CZ" dirty="0" smtClean="0"/>
              <a:t>méně intenzivní vlasová barviva  s obsahem šamponu. </a:t>
            </a:r>
            <a:r>
              <a:rPr lang="cs-CZ" dirty="0" smtClean="0"/>
              <a:t>Barvivo zde na rozdíl od barev neproniká do hloubky vlasů a barví jen povrchově – přeliv se vymývá.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 - osobní hygiena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Přelivy jsou určeny k rychlému barvení, tónování a přibarvování vlasů.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Nelze použít světlejší odstín než je vlastní barva vlasů.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1.) Co to jsou </a:t>
            </a:r>
            <a:r>
              <a:rPr lang="cs-CZ" dirty="0" err="1" smtClean="0"/>
              <a:t>kondicionery</a:t>
            </a:r>
            <a:r>
              <a:rPr lang="cs-CZ" dirty="0" smtClean="0"/>
              <a:t> ?</a:t>
            </a:r>
          </a:p>
          <a:p>
            <a:endParaRPr lang="cs-CZ" dirty="0" smtClean="0"/>
          </a:p>
          <a:p>
            <a:r>
              <a:rPr lang="cs-CZ" dirty="0" smtClean="0"/>
              <a:t>2.) Co víš o vlasových tužidlech ?</a:t>
            </a:r>
          </a:p>
          <a:p>
            <a:endParaRPr lang="cs-CZ" dirty="0" smtClean="0"/>
          </a:p>
          <a:p>
            <a:r>
              <a:rPr lang="cs-CZ" dirty="0" smtClean="0"/>
              <a:t>3.)Srovnej vlasová tužidla a laky na vlasy ?</a:t>
            </a:r>
          </a:p>
          <a:p>
            <a:endParaRPr lang="cs-CZ" dirty="0" smtClean="0"/>
          </a:p>
          <a:p>
            <a:r>
              <a:rPr lang="cs-CZ" dirty="0" smtClean="0"/>
              <a:t>4</a:t>
            </a:r>
            <a:r>
              <a:rPr lang="cs-CZ" smtClean="0"/>
              <a:t>.) Jaký </a:t>
            </a:r>
            <a:r>
              <a:rPr lang="cs-CZ" dirty="0" smtClean="0"/>
              <a:t>je rozdíl mezi barvou na vlasy a přelivem 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91</TotalTime>
  <Words>424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Drogerie – osobní hygiena II</vt:lpstr>
      <vt:lpstr>DIGITÁLNÍ UČEBNÍ MATERIÁL</vt:lpstr>
      <vt:lpstr>Drogerie  - osobní hygiena II</vt:lpstr>
      <vt:lpstr>Drogerie  - osobní hygiena II</vt:lpstr>
      <vt:lpstr>Drogerie  - osobní hygiena II</vt:lpstr>
      <vt:lpstr>Drogerie  - osobní hygiena II</vt:lpstr>
      <vt:lpstr>Drogerie  - osobní hygiena II</vt:lpstr>
      <vt:lpstr>Drogerie  - osobní hygiena II</vt:lpstr>
      <vt:lpstr>Drogerie  - osobní hygiena II</vt:lpstr>
      <vt:lpstr>Drogerie  - osobní hygiena II</vt:lpstr>
      <vt:lpstr>Drogerie  - osobní hygiena II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 Bombera Piskačová</dc:creator>
  <cp:lastModifiedBy>Lenka Bombera Piskačová</cp:lastModifiedBy>
  <cp:revision>10</cp:revision>
  <dcterms:created xsi:type="dcterms:W3CDTF">2013-11-03T14:59:08Z</dcterms:created>
  <dcterms:modified xsi:type="dcterms:W3CDTF">2013-11-03T16:42:24Z</dcterms:modified>
</cp:coreProperties>
</file>