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61F57-F491-4D08-8C6D-427E9E2FEFEF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7B53B39-9298-4C66-9520-BE70B2B62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61F57-F491-4D08-8C6D-427E9E2FEFEF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7B53B39-9298-4C66-9520-BE70B2B62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61F57-F491-4D08-8C6D-427E9E2FEFEF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53B39-9298-4C66-9520-BE70B2B621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61F57-F491-4D08-8C6D-427E9E2FEFEF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53B39-9298-4C66-9520-BE70B2B62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61F57-F491-4D08-8C6D-427E9E2FEFEF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7B53B39-9298-4C66-9520-BE70B2B621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61F57-F491-4D08-8C6D-427E9E2FEFEF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53B39-9298-4C66-9520-BE70B2B62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61F57-F491-4D08-8C6D-427E9E2FEFEF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53B39-9298-4C66-9520-BE70B2B62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61F57-F491-4D08-8C6D-427E9E2FEFEF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53B39-9298-4C66-9520-BE70B2B62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61F57-F491-4D08-8C6D-427E9E2FEFEF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53B39-9298-4C66-9520-BE70B2B621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61F57-F491-4D08-8C6D-427E9E2FEFEF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53B39-9298-4C66-9520-BE70B2B62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61F57-F491-4D08-8C6D-427E9E2FEFEF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53B39-9298-4C66-9520-BE70B2B62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3361F57-F491-4D08-8C6D-427E9E2FEFEF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7B53B39-9298-4C66-9520-BE70B2B621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Drogerie – osobní hygiena 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Lenka </a:t>
            </a:r>
            <a:r>
              <a:rPr lang="cs-CZ" dirty="0" err="1" smtClean="0"/>
              <a:t>Bombera</a:t>
            </a:r>
            <a:r>
              <a:rPr lang="cs-CZ" dirty="0" smtClean="0"/>
              <a:t> </a:t>
            </a:r>
            <a:r>
              <a:rPr lang="cs-CZ" dirty="0" err="1" smtClean="0"/>
              <a:t>Piskačová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4" name="Group 7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990064957"/>
              </p:ext>
            </p:extLst>
          </p:nvPr>
        </p:nvGraphicFramePr>
        <p:xfrm>
          <a:off x="304800" y="1554163"/>
          <a:ext cx="6894040" cy="3886945"/>
        </p:xfrm>
        <a:graphic>
          <a:graphicData uri="http://schemas.openxmlformats.org/drawingml/2006/table">
            <a:tbl>
              <a:tblPr/>
              <a:tblGrid>
                <a:gridCol w="1862972"/>
                <a:gridCol w="5031068"/>
              </a:tblGrid>
              <a:tr h="3600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45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VY_12_INOVACE_OV49</a:t>
                      </a:r>
                      <a:endParaRPr lang="cs-CZ" sz="1200" dirty="0" smtClean="0"/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5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9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5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Nauka o zboží II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5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Drogerie – Osobní hygiena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9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5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9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8.8.2012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09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rozdělením drogistických prostředků pro osobní  hygienu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517232"/>
            <a:ext cx="4792287" cy="1172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Drogerie – osobní hygiena 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 </a:t>
            </a:r>
          </a:p>
          <a:p>
            <a:pPr algn="just"/>
            <a:endParaRPr lang="cs-CZ" dirty="0" smtClean="0"/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Zboží osobní hygieny  - jeho užitná hodnota napomáhá k udržování tělesné čistoty člověka a zdravému způsobu života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Drogerie – osobní hygiena 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Sortimentní skupiny:</a:t>
            </a:r>
          </a:p>
          <a:p>
            <a:endParaRPr lang="cs-CZ" dirty="0" smtClean="0"/>
          </a:p>
          <a:p>
            <a:r>
              <a:rPr lang="cs-CZ" dirty="0" smtClean="0"/>
              <a:t>1.) prostředky péče o hygienu pokožky</a:t>
            </a:r>
          </a:p>
          <a:p>
            <a:r>
              <a:rPr lang="cs-CZ" dirty="0" smtClean="0"/>
              <a:t>2.) prostředky péče o hygienu vlasů a vousů</a:t>
            </a:r>
          </a:p>
          <a:p>
            <a:r>
              <a:rPr lang="cs-CZ" dirty="0" smtClean="0"/>
              <a:t>3.) prostředky péče o hygienu chrupu a ústní dutiny</a:t>
            </a:r>
          </a:p>
          <a:p>
            <a:r>
              <a:rPr lang="cs-CZ" dirty="0" smtClean="0"/>
              <a:t>4.) ostatní prostředky osobní hygieny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Drogerie – osobní hygiena 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5616624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Prostředky péče o hygienu pokožky</a:t>
            </a:r>
          </a:p>
          <a:p>
            <a:r>
              <a:rPr lang="cs-CZ" dirty="0" smtClean="0"/>
              <a:t>- toaletní mýdla</a:t>
            </a:r>
          </a:p>
          <a:p>
            <a:r>
              <a:rPr lang="cs-CZ" dirty="0" smtClean="0"/>
              <a:t>- tekutá mýdla</a:t>
            </a:r>
          </a:p>
          <a:p>
            <a:r>
              <a:rPr lang="cs-CZ" dirty="0" smtClean="0"/>
              <a:t>- pleťové vody</a:t>
            </a:r>
          </a:p>
          <a:p>
            <a:r>
              <a:rPr lang="cs-CZ" dirty="0" smtClean="0"/>
              <a:t>- pleťové krémy</a:t>
            </a:r>
          </a:p>
          <a:p>
            <a:r>
              <a:rPr lang="cs-CZ" dirty="0" smtClean="0"/>
              <a:t>- kosmetická mléka</a:t>
            </a:r>
          </a:p>
          <a:p>
            <a:r>
              <a:rPr lang="cs-CZ" dirty="0" smtClean="0"/>
              <a:t>- pleťové masky</a:t>
            </a:r>
          </a:p>
          <a:p>
            <a:r>
              <a:rPr lang="cs-CZ" dirty="0" smtClean="0"/>
              <a:t>- opalovací přípravky</a:t>
            </a:r>
          </a:p>
          <a:p>
            <a:r>
              <a:rPr lang="cs-CZ" dirty="0" smtClean="0"/>
              <a:t>- koupelové přípravky</a:t>
            </a:r>
          </a:p>
          <a:p>
            <a:r>
              <a:rPr lang="cs-CZ" dirty="0" smtClean="0"/>
              <a:t>- masážní přípravky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Drogerie – osobní hygiena 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Toaletní mýdla </a:t>
            </a:r>
          </a:p>
          <a:p>
            <a:r>
              <a:rPr lang="cs-CZ" dirty="0" smtClean="0"/>
              <a:t>- velmi jemná a kvalitní mýdla</a:t>
            </a:r>
          </a:p>
          <a:p>
            <a:r>
              <a:rPr lang="cs-CZ" dirty="0" smtClean="0"/>
              <a:t>Fa, </a:t>
            </a:r>
            <a:r>
              <a:rPr lang="cs-CZ" dirty="0" err="1" smtClean="0"/>
              <a:t>Palmolive</a:t>
            </a:r>
            <a:r>
              <a:rPr lang="cs-CZ" dirty="0" smtClean="0"/>
              <a:t>, dětská mýdla </a:t>
            </a:r>
            <a:r>
              <a:rPr lang="cs-CZ" dirty="0" err="1" smtClean="0"/>
              <a:t>Nivea</a:t>
            </a:r>
            <a:r>
              <a:rPr lang="cs-CZ" dirty="0" smtClean="0"/>
              <a:t> Baby</a:t>
            </a:r>
          </a:p>
          <a:p>
            <a:r>
              <a:rPr lang="cs-CZ" b="1" dirty="0" smtClean="0"/>
              <a:t>Tekutá mýdla</a:t>
            </a:r>
          </a:p>
          <a:p>
            <a:pPr algn="just"/>
            <a:r>
              <a:rPr lang="cs-CZ" dirty="0" smtClean="0"/>
              <a:t>- roztoky mýdla, ke kterým byly přidány glycerin, parfém</a:t>
            </a:r>
          </a:p>
          <a:p>
            <a:pPr algn="just"/>
            <a:r>
              <a:rPr lang="cs-CZ" dirty="0" smtClean="0"/>
              <a:t>- tekutým mýdlům jsou svým charakterem blízké tekuté šampony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Drogerie – osobní hygiena 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Pleťové vody</a:t>
            </a:r>
          </a:p>
          <a:p>
            <a:pPr algn="just">
              <a:buNone/>
            </a:pPr>
            <a:r>
              <a:rPr lang="cs-CZ" dirty="0" smtClean="0"/>
              <a:t>1.) Čistící pleťové vody</a:t>
            </a:r>
          </a:p>
          <a:p>
            <a:pPr algn="just">
              <a:buFontTx/>
              <a:buChar char="-"/>
            </a:pPr>
            <a:r>
              <a:rPr lang="cs-CZ" dirty="0" smtClean="0"/>
              <a:t>k šetrnému a jemnému čištění pleti. Zbavují pleť přebytečného mazu, čistí póry.</a:t>
            </a:r>
          </a:p>
          <a:p>
            <a:pPr algn="just">
              <a:buFontTx/>
              <a:buChar char="-"/>
            </a:pPr>
            <a:endParaRPr lang="cs-CZ" dirty="0" smtClean="0"/>
          </a:p>
          <a:p>
            <a:pPr algn="just">
              <a:buNone/>
            </a:pPr>
            <a:r>
              <a:rPr lang="cs-CZ" dirty="0" smtClean="0"/>
              <a:t>2.) Stahující pleťové vody </a:t>
            </a:r>
          </a:p>
          <a:p>
            <a:pPr algn="just">
              <a:buNone/>
            </a:pPr>
            <a:r>
              <a:rPr lang="cs-CZ" dirty="0" smtClean="0"/>
              <a:t>- používají se pro pleť s rozšířenými póry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Drogerie – osobní hygiena 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Pleťové krémy</a:t>
            </a:r>
          </a:p>
          <a:p>
            <a:r>
              <a:rPr lang="cs-CZ" dirty="0" smtClean="0"/>
              <a:t>- emulze vody a tuku, obsahují aktivní látky     </a:t>
            </a:r>
            <a:r>
              <a:rPr lang="cs-CZ" dirty="0" smtClean="0"/>
              <a:t>    ( </a:t>
            </a:r>
            <a:r>
              <a:rPr lang="cs-CZ" dirty="0" smtClean="0"/>
              <a:t>glycerin, rostlinné extrakty, lecitin apod.)</a:t>
            </a:r>
          </a:p>
          <a:p>
            <a:r>
              <a:rPr lang="cs-CZ" dirty="0" smtClean="0"/>
              <a:t>Denní krémy pro mastnou pleť</a:t>
            </a:r>
          </a:p>
          <a:p>
            <a:r>
              <a:rPr lang="cs-CZ" dirty="0" smtClean="0"/>
              <a:t>Denní krémy pro suchou a normální pleť</a:t>
            </a:r>
          </a:p>
          <a:p>
            <a:r>
              <a:rPr lang="cs-CZ" dirty="0" smtClean="0"/>
              <a:t>Noční krémy</a:t>
            </a:r>
          </a:p>
          <a:p>
            <a:r>
              <a:rPr lang="cs-CZ" dirty="0" smtClean="0"/>
              <a:t>Hydratační krémy</a:t>
            </a:r>
          </a:p>
          <a:p>
            <a:r>
              <a:rPr lang="cs-CZ" dirty="0" smtClean="0"/>
              <a:t>Regenerační krémy</a:t>
            </a:r>
          </a:p>
          <a:p>
            <a:r>
              <a:rPr lang="cs-CZ" dirty="0" smtClean="0"/>
              <a:t>Dětské krémy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Drogerie – osobní hygiena 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Dětské krémy</a:t>
            </a:r>
          </a:p>
          <a:p>
            <a:pPr algn="just"/>
            <a:r>
              <a:rPr lang="cs-CZ" dirty="0" smtClean="0"/>
              <a:t>- dětské pleťové krémy jsou svým složením uzpůsobeny velmi citlivé dětské pokožce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TD: Dětský krém </a:t>
            </a:r>
            <a:r>
              <a:rPr lang="cs-CZ" dirty="0" err="1" smtClean="0"/>
              <a:t>Aviril</a:t>
            </a:r>
            <a:r>
              <a:rPr lang="cs-CZ" dirty="0" smtClean="0"/>
              <a:t> Baby, Nela Batole,</a:t>
            </a:r>
          </a:p>
          <a:p>
            <a:pPr algn="just"/>
            <a:r>
              <a:rPr lang="cs-CZ" dirty="0" smtClean="0"/>
              <a:t>Dětský krém </a:t>
            </a:r>
            <a:r>
              <a:rPr lang="cs-CZ" dirty="0" err="1" smtClean="0"/>
              <a:t>Johnson</a:t>
            </a:r>
            <a:r>
              <a:rPr lang="cs-CZ" dirty="0" smtClean="0"/>
              <a:t>, </a:t>
            </a:r>
            <a:r>
              <a:rPr lang="cs-CZ" dirty="0" err="1" smtClean="0"/>
              <a:t>Nivea</a:t>
            </a:r>
            <a:r>
              <a:rPr lang="cs-CZ" dirty="0" smtClean="0"/>
              <a:t> Baby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Drogerie – osobní hygiena 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Pleťové masky</a:t>
            </a:r>
          </a:p>
          <a:p>
            <a:pPr algn="just"/>
            <a:r>
              <a:rPr lang="cs-CZ" dirty="0" smtClean="0"/>
              <a:t>- upravené přípravky pro jednorázové použití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- přikládají se na pleť ve vyšších vrstvách a nechávají působit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- obsahují široké spektrum účinných látek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1.) Jaké jsou sortimentní skupiny prostředků v péči o osobní hygienu ?</a:t>
            </a:r>
          </a:p>
          <a:p>
            <a:endParaRPr lang="cs-CZ" dirty="0" smtClean="0"/>
          </a:p>
          <a:p>
            <a:r>
              <a:rPr lang="cs-CZ" dirty="0" smtClean="0"/>
              <a:t>2.) Co to jsou pleťové krémy ?</a:t>
            </a:r>
          </a:p>
          <a:p>
            <a:endParaRPr lang="cs-CZ" dirty="0" smtClean="0"/>
          </a:p>
          <a:p>
            <a:r>
              <a:rPr lang="cs-CZ" dirty="0" smtClean="0"/>
              <a:t>3</a:t>
            </a:r>
            <a:r>
              <a:rPr lang="cs-CZ" smtClean="0"/>
              <a:t>.) Jaké </a:t>
            </a:r>
            <a:r>
              <a:rPr lang="cs-CZ" dirty="0" smtClean="0"/>
              <a:t>druhy pleťových krémů znáš ?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60</TotalTime>
  <Words>393</Words>
  <Application>Microsoft Office PowerPoint</Application>
  <PresentationFormat>Předvádění na obrazovce (4:3)</PresentationFormat>
  <Paragraphs>90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Drogerie – osobní hygiena I</vt:lpstr>
      <vt:lpstr>DIGITÁLNÍ UČEBNÍ MATERIÁL</vt:lpstr>
      <vt:lpstr>Drogerie – osobní hygiena I</vt:lpstr>
      <vt:lpstr>Drogerie – osobní hygiena I</vt:lpstr>
      <vt:lpstr>Drogerie – osobní hygiena I</vt:lpstr>
      <vt:lpstr>Drogerie – osobní hygiena I</vt:lpstr>
      <vt:lpstr>Drogerie – osobní hygiena I</vt:lpstr>
      <vt:lpstr>Drogerie – osobní hygiena I</vt:lpstr>
      <vt:lpstr>Drogerie – osobní hygiena I</vt:lpstr>
      <vt:lpstr>Drogerie – osobní hygiena I</vt:lpstr>
      <vt:lpstr>Kontrolní otázky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Drogerie – osobní hygiena I</dc:title>
  <dc:creator>Lenka Bombera Piskačová</dc:creator>
  <cp:lastModifiedBy>Lenka Bombera Piskačová</cp:lastModifiedBy>
  <cp:revision>7</cp:revision>
  <dcterms:created xsi:type="dcterms:W3CDTF">2013-10-31T19:10:52Z</dcterms:created>
  <dcterms:modified xsi:type="dcterms:W3CDTF">2013-11-02T20:37:15Z</dcterms:modified>
</cp:coreProperties>
</file>