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5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2" r:id="rId14"/>
    <p:sldId id="268" r:id="rId15"/>
    <p:sldId id="269" r:id="rId16"/>
    <p:sldId id="270" r:id="rId17"/>
    <p:sldId id="271" r:id="rId18"/>
    <p:sldId id="273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59" autoAdjust="0"/>
    <p:restoredTop sz="94660"/>
  </p:normalViewPr>
  <p:slideViewPr>
    <p:cSldViewPr>
      <p:cViewPr varScale="1">
        <p:scale>
          <a:sx n="69" d="100"/>
          <a:sy n="69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45C844-8BA6-4975-8CC4-D40F91F2D97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BB9805-8D78-450A-A790-E7858FCF72B4}">
      <dgm:prSet phldrT="[Text]" custT="1"/>
      <dgm:spPr>
        <a:solidFill>
          <a:schemeClr val="accent1"/>
        </a:solidFill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REŽIM ŘIDIČE</a:t>
          </a:r>
          <a:endParaRPr lang="cs-CZ" sz="2000" b="1" dirty="0">
            <a:solidFill>
              <a:schemeClr val="tx1"/>
            </a:solidFill>
          </a:endParaRPr>
        </a:p>
      </dgm:t>
    </dgm:pt>
    <dgm:pt modelId="{238BA6FC-8570-42BF-89DD-C00CB5C973D7}" type="parTrans" cxnId="{242F8D25-D0E0-453B-95DE-EE00A972E1BE}">
      <dgm:prSet/>
      <dgm:spPr/>
      <dgm:t>
        <a:bodyPr/>
        <a:lstStyle/>
        <a:p>
          <a:endParaRPr lang="cs-CZ"/>
        </a:p>
      </dgm:t>
    </dgm:pt>
    <dgm:pt modelId="{D67A3196-0107-422A-81E2-5ED48AF30B64}" type="sibTrans" cxnId="{242F8D25-D0E0-453B-95DE-EE00A972E1BE}">
      <dgm:prSet/>
      <dgm:spPr/>
      <dgm:t>
        <a:bodyPr/>
        <a:lstStyle/>
        <a:p>
          <a:endParaRPr lang="cs-CZ"/>
        </a:p>
      </dgm:t>
    </dgm:pt>
    <dgm:pt modelId="{6BC27D50-FCB0-4C15-A3E8-7D5E41C331BB}">
      <dgm:prSet phldrT="[Text]" custT="1"/>
      <dgm:spPr>
        <a:solidFill>
          <a:schemeClr val="accent1"/>
        </a:solidFill>
      </dgm:spPr>
      <dgm:t>
        <a:bodyPr/>
        <a:lstStyle/>
        <a:p>
          <a:r>
            <a:rPr lang="cs-CZ" sz="1600" b="1" dirty="0" smtClean="0">
              <a:solidFill>
                <a:schemeClr val="tx1"/>
              </a:solidFill>
            </a:rPr>
            <a:t>VNITROSTÁTNÍ DOPRAVA</a:t>
          </a:r>
          <a:endParaRPr lang="cs-CZ" sz="1600" b="1" dirty="0">
            <a:solidFill>
              <a:schemeClr val="tx1"/>
            </a:solidFill>
          </a:endParaRPr>
        </a:p>
      </dgm:t>
    </dgm:pt>
    <dgm:pt modelId="{321BCEF1-24EE-4B28-873D-4F2F58791A07}" type="parTrans" cxnId="{CE5EDEAB-A0C4-460E-8D03-DEAACEC050E8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79D49EA-0614-4FDF-8B1C-C555F24C19E2}" type="sibTrans" cxnId="{CE5EDEAB-A0C4-460E-8D03-DEAACEC050E8}">
      <dgm:prSet/>
      <dgm:spPr/>
      <dgm:t>
        <a:bodyPr/>
        <a:lstStyle/>
        <a:p>
          <a:endParaRPr lang="cs-CZ"/>
        </a:p>
      </dgm:t>
    </dgm:pt>
    <dgm:pt modelId="{07ED51ED-97D2-4876-AD7D-0257BC64FA71}">
      <dgm:prSet phldrT="[Text]" custT="1"/>
      <dgm:spPr>
        <a:solidFill>
          <a:schemeClr val="accent1"/>
        </a:solidFill>
      </dgm:spPr>
      <dgm:t>
        <a:bodyPr/>
        <a:lstStyle/>
        <a:p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Nařízení EP a Rady č.561/2006/ES na všechny mimo uvedené výjimky přímo v nařízení a v předpisech</a:t>
          </a:r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  <a:endParaRPr lang="cs-CZ" sz="600" dirty="0">
            <a:solidFill>
              <a:schemeClr val="tx1"/>
            </a:solidFill>
          </a:endParaRPr>
        </a:p>
      </dgm:t>
    </dgm:pt>
    <dgm:pt modelId="{AA337558-6B3A-4C3A-B99B-C7EBA06123C3}" type="parTrans" cxnId="{557FA9D2-7902-48DE-BD96-012E72ACF93A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6CFC910-B714-41D0-B880-5C0AAACDF4C8}" type="sibTrans" cxnId="{557FA9D2-7902-48DE-BD96-012E72ACF93A}">
      <dgm:prSet/>
      <dgm:spPr/>
      <dgm:t>
        <a:bodyPr/>
        <a:lstStyle/>
        <a:p>
          <a:endParaRPr lang="cs-CZ"/>
        </a:p>
      </dgm:t>
    </dgm:pt>
    <dgm:pt modelId="{FAEA12A6-7E7C-4D76-BA9D-8F00FCF6717D}">
      <dgm:prSet phldrT="[Text]" custT="1"/>
      <dgm:spPr>
        <a:solidFill>
          <a:schemeClr val="accent1"/>
        </a:solidFill>
      </dgm:spPr>
      <dgm:t>
        <a:bodyPr/>
        <a:lstStyle/>
        <a:p>
          <a:r>
            <a:rPr kumimoji="0" 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Vyhláška č. 478/200 Sb.</a:t>
          </a:r>
        </a:p>
        <a:p>
          <a:pPr rtl="0"/>
          <a:r>
            <a:rPr kumimoji="0" lang="cs-CZ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 ostatní, které jsou vyňati z působnosti nařízení</a:t>
          </a:r>
          <a:r>
            <a: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</a:p>
      </dgm:t>
    </dgm:pt>
    <dgm:pt modelId="{4117F398-8863-44BA-BB17-DC9592977AA6}" type="parTrans" cxnId="{77449C4F-EF62-47D6-BB84-35B4BCC575C3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9630A888-2E23-445C-9C6D-7549E7E1A538}" type="sibTrans" cxnId="{77449C4F-EF62-47D6-BB84-35B4BCC575C3}">
      <dgm:prSet/>
      <dgm:spPr/>
      <dgm:t>
        <a:bodyPr/>
        <a:lstStyle/>
        <a:p>
          <a:endParaRPr lang="cs-CZ"/>
        </a:p>
      </dgm:t>
    </dgm:pt>
    <dgm:pt modelId="{ED4930B4-7563-4463-851B-1787458CCA53}">
      <dgm:prSet phldrT="[Text]"/>
      <dgm:spPr>
        <a:solidFill>
          <a:schemeClr val="accent1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MEZINÁRODNÍ DOPRAVA</a:t>
          </a:r>
          <a:endParaRPr lang="cs-CZ" b="1" dirty="0">
            <a:solidFill>
              <a:schemeClr val="tx1"/>
            </a:solidFill>
          </a:endParaRPr>
        </a:p>
      </dgm:t>
    </dgm:pt>
    <dgm:pt modelId="{5B1DC0DF-AB93-4B22-990D-04A52CCE3687}" type="parTrans" cxnId="{07021F50-8933-4740-8006-DAE9BADF957F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C777C58E-CDAA-4578-B2C6-270EE25C9613}" type="sibTrans" cxnId="{07021F50-8933-4740-8006-DAE9BADF957F}">
      <dgm:prSet/>
      <dgm:spPr/>
      <dgm:t>
        <a:bodyPr/>
        <a:lstStyle/>
        <a:p>
          <a:endParaRPr lang="cs-CZ"/>
        </a:p>
      </dgm:t>
    </dgm:pt>
    <dgm:pt modelId="{03A4CD4E-ABA3-4B21-8C16-E131BADE8AAA}">
      <dgm:prSet phldrT="[Text]" custT="1"/>
      <dgm:spPr>
        <a:solidFill>
          <a:schemeClr val="accent1"/>
        </a:solidFill>
      </dgm:spPr>
      <dgm:t>
        <a:bodyPr/>
        <a:lstStyle/>
        <a:p>
          <a:pPr rtl="0"/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Nařízení EP a Rady č.561/2006/ES na území EU a ve Švýcarsku, Lichtenštejnsku, Norsku a Islandu.</a:t>
          </a:r>
          <a:endParaRPr lang="cs-CZ" sz="1600" dirty="0">
            <a:solidFill>
              <a:schemeClr val="bg1"/>
            </a:solidFill>
          </a:endParaRPr>
        </a:p>
      </dgm:t>
    </dgm:pt>
    <dgm:pt modelId="{AF151311-9104-4424-885B-280A21BE8DEE}" type="parTrans" cxnId="{50EC3B25-0FD8-4E01-83CB-8D31ADA72A86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40C382E3-00DF-4E36-A8ED-4E47B1CA25CA}" type="sibTrans" cxnId="{50EC3B25-0FD8-4E01-83CB-8D31ADA72A86}">
      <dgm:prSet/>
      <dgm:spPr/>
      <dgm:t>
        <a:bodyPr/>
        <a:lstStyle/>
        <a:p>
          <a:endParaRPr lang="cs-CZ"/>
        </a:p>
      </dgm:t>
    </dgm:pt>
    <dgm:pt modelId="{BE834A2A-791F-4EF6-B37B-F35988C749B8}">
      <dgm:prSet phldrT="[Text]" custT="1"/>
      <dgm:spPr>
        <a:solidFill>
          <a:schemeClr val="accent1"/>
        </a:solidFill>
      </dgm:spPr>
      <dgm:t>
        <a:bodyPr/>
        <a:lstStyle/>
        <a:p>
          <a:pPr rtl="0"/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Vnitřní předpisy státu, který není členem EU a nepřistoupil k Dohodě AETR a na jehož území je doprava prováděna</a:t>
          </a:r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  <a:endParaRPr lang="cs-CZ" sz="1600" dirty="0">
            <a:solidFill>
              <a:schemeClr val="tx1"/>
            </a:solidFill>
          </a:endParaRPr>
        </a:p>
      </dgm:t>
    </dgm:pt>
    <dgm:pt modelId="{AD2E51D0-A71D-4E9A-A874-4ECF79AB85BD}" type="parTrans" cxnId="{1D194EB3-130E-49DA-A04C-005AF1AE256D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11DE8DF0-0745-4D15-93D3-44D60D48857A}" type="sibTrans" cxnId="{1D194EB3-130E-49DA-A04C-005AF1AE256D}">
      <dgm:prSet/>
      <dgm:spPr/>
      <dgm:t>
        <a:bodyPr/>
        <a:lstStyle/>
        <a:p>
          <a:endParaRPr lang="cs-CZ"/>
        </a:p>
      </dgm:t>
    </dgm:pt>
    <dgm:pt modelId="{98D9BA01-76C7-42F5-BBBE-F4B4579E155E}">
      <dgm:prSet phldrT="[Text]" custT="1"/>
      <dgm:spPr>
        <a:solidFill>
          <a:schemeClr val="accent1"/>
        </a:solidFill>
      </dgm:spPr>
      <dgm:t>
        <a:bodyPr/>
        <a:lstStyle/>
        <a:p>
          <a:pPr rtl="0"/>
          <a:r>
            <a:rPr kumimoji="0" lang="cs-CZ" sz="1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Mezinárodní dohoda AETR při cestě do a ze států, které přistoupily k této dohodě a nejsou členy EU nebo nemají uzavřenou smlouvu s ES.</a:t>
          </a:r>
          <a:endParaRPr lang="cs-CZ" sz="1600" dirty="0">
            <a:solidFill>
              <a:schemeClr val="bg1"/>
            </a:solidFill>
          </a:endParaRPr>
        </a:p>
      </dgm:t>
    </dgm:pt>
    <dgm:pt modelId="{07D6664A-CEAE-471F-A3C7-E483D89FB5E7}" type="parTrans" cxnId="{501EFF81-8D00-461D-886F-0CD349AC9BA6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DB209576-7B75-436B-9654-78B546738B09}" type="sibTrans" cxnId="{501EFF81-8D00-461D-886F-0CD349AC9BA6}">
      <dgm:prSet/>
      <dgm:spPr/>
      <dgm:t>
        <a:bodyPr/>
        <a:lstStyle/>
        <a:p>
          <a:endParaRPr lang="cs-CZ"/>
        </a:p>
      </dgm:t>
    </dgm:pt>
    <dgm:pt modelId="{1C42BDF3-052F-46DD-94B4-F3AA395146B6}" type="pres">
      <dgm:prSet presAssocID="{4B45C844-8BA6-4975-8CC4-D40F91F2D9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F67C2A-78A1-4140-9AD6-5752D0B81D53}" type="pres">
      <dgm:prSet presAssocID="{2EBB9805-8D78-450A-A790-E7858FCF72B4}" presName="root1" presStyleCnt="0"/>
      <dgm:spPr/>
    </dgm:pt>
    <dgm:pt modelId="{ED4A3062-7289-46C7-AFD6-DF11B9562F6C}" type="pres">
      <dgm:prSet presAssocID="{2EBB9805-8D78-450A-A790-E7858FCF72B4}" presName="LevelOneTextNode" presStyleLbl="node0" presStyleIdx="0" presStyleCnt="1" custScaleX="446089" custScaleY="4032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E5DAB4-02EA-4480-91CD-88005392976B}" type="pres">
      <dgm:prSet presAssocID="{2EBB9805-8D78-450A-A790-E7858FCF72B4}" presName="level2hierChild" presStyleCnt="0"/>
      <dgm:spPr/>
    </dgm:pt>
    <dgm:pt modelId="{CBE1A715-3A70-42AB-B33C-30EB5D812352}" type="pres">
      <dgm:prSet presAssocID="{321BCEF1-24EE-4B28-873D-4F2F58791A07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6CBD1F0F-B3F0-4EBB-8B2D-CCF42FEABD3E}" type="pres">
      <dgm:prSet presAssocID="{321BCEF1-24EE-4B28-873D-4F2F58791A07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6050500-B01E-4E9D-9DFE-EFE111B216C8}" type="pres">
      <dgm:prSet presAssocID="{6BC27D50-FCB0-4C15-A3E8-7D5E41C331BB}" presName="root2" presStyleCnt="0"/>
      <dgm:spPr/>
    </dgm:pt>
    <dgm:pt modelId="{65165D54-2100-4DF5-80AB-422F1E1B5C8B}" type="pres">
      <dgm:prSet presAssocID="{6BC27D50-FCB0-4C15-A3E8-7D5E41C331BB}" presName="LevelTwoTextNode" presStyleLbl="node2" presStyleIdx="0" presStyleCnt="2" custScaleX="443127" custScaleY="446683" custLinFactNeighborX="-15657" custLinFactNeighborY="6542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3C61FD-4390-4EB7-A507-5B4717881816}" type="pres">
      <dgm:prSet presAssocID="{6BC27D50-FCB0-4C15-A3E8-7D5E41C331BB}" presName="level3hierChild" presStyleCnt="0"/>
      <dgm:spPr/>
    </dgm:pt>
    <dgm:pt modelId="{D0EE011B-9F8B-4884-AEBD-32E93D4C85C6}" type="pres">
      <dgm:prSet presAssocID="{AA337558-6B3A-4C3A-B99B-C7EBA06123C3}" presName="conn2-1" presStyleLbl="parChTrans1D3" presStyleIdx="0" presStyleCnt="5"/>
      <dgm:spPr/>
      <dgm:t>
        <a:bodyPr/>
        <a:lstStyle/>
        <a:p>
          <a:endParaRPr lang="cs-CZ"/>
        </a:p>
      </dgm:t>
    </dgm:pt>
    <dgm:pt modelId="{B5CBE038-CA52-4D41-9873-6874305B440B}" type="pres">
      <dgm:prSet presAssocID="{AA337558-6B3A-4C3A-B99B-C7EBA06123C3}" presName="connTx" presStyleLbl="parChTrans1D3" presStyleIdx="0" presStyleCnt="5"/>
      <dgm:spPr/>
      <dgm:t>
        <a:bodyPr/>
        <a:lstStyle/>
        <a:p>
          <a:endParaRPr lang="cs-CZ"/>
        </a:p>
      </dgm:t>
    </dgm:pt>
    <dgm:pt modelId="{B1BD2D61-935C-4A5F-8427-94F09A8B6F4B}" type="pres">
      <dgm:prSet presAssocID="{07ED51ED-97D2-4876-AD7D-0257BC64FA71}" presName="root2" presStyleCnt="0"/>
      <dgm:spPr/>
    </dgm:pt>
    <dgm:pt modelId="{EDB94499-C9DA-4F78-9279-7DF1AC8BD76B}" type="pres">
      <dgm:prSet presAssocID="{07ED51ED-97D2-4876-AD7D-0257BC64FA71}" presName="LevelTwoTextNode" presStyleLbl="node3" presStyleIdx="0" presStyleCnt="5" custScaleX="907292" custScaleY="583537" custLinFactY="-174533" custLinFactNeighborX="36368" custLinFactNeighborY="-2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1EA757-60E9-4E42-BE6F-C4892C7A3B17}" type="pres">
      <dgm:prSet presAssocID="{07ED51ED-97D2-4876-AD7D-0257BC64FA71}" presName="level3hierChild" presStyleCnt="0"/>
      <dgm:spPr/>
    </dgm:pt>
    <dgm:pt modelId="{4FCB9AE0-FCB1-4200-8445-252AD928A16D}" type="pres">
      <dgm:prSet presAssocID="{4117F398-8863-44BA-BB17-DC9592977AA6}" presName="conn2-1" presStyleLbl="parChTrans1D3" presStyleIdx="1" presStyleCnt="5"/>
      <dgm:spPr/>
      <dgm:t>
        <a:bodyPr/>
        <a:lstStyle/>
        <a:p>
          <a:endParaRPr lang="cs-CZ"/>
        </a:p>
      </dgm:t>
    </dgm:pt>
    <dgm:pt modelId="{EB986FDA-5DF0-455B-8C7A-4AF1CFE15E3C}" type="pres">
      <dgm:prSet presAssocID="{4117F398-8863-44BA-BB17-DC9592977AA6}" presName="connTx" presStyleLbl="parChTrans1D3" presStyleIdx="1" presStyleCnt="5"/>
      <dgm:spPr/>
      <dgm:t>
        <a:bodyPr/>
        <a:lstStyle/>
        <a:p>
          <a:endParaRPr lang="cs-CZ"/>
        </a:p>
      </dgm:t>
    </dgm:pt>
    <dgm:pt modelId="{E4CE7B57-6F1D-4EF3-AB63-06C581CAD67C}" type="pres">
      <dgm:prSet presAssocID="{FAEA12A6-7E7C-4D76-BA9D-8F00FCF6717D}" presName="root2" presStyleCnt="0"/>
      <dgm:spPr/>
    </dgm:pt>
    <dgm:pt modelId="{C24AAABA-92C4-4DCD-8898-382326566310}" type="pres">
      <dgm:prSet presAssocID="{FAEA12A6-7E7C-4D76-BA9D-8F00FCF6717D}" presName="LevelTwoTextNode" presStyleLbl="node3" presStyleIdx="1" presStyleCnt="5" custScaleX="909279" custScaleY="545927" custLinFactNeighborX="32982" custLinFactNeighborY="-944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BD5CDD-5936-45C3-B04E-FE4FDE016B63}" type="pres">
      <dgm:prSet presAssocID="{FAEA12A6-7E7C-4D76-BA9D-8F00FCF6717D}" presName="level3hierChild" presStyleCnt="0"/>
      <dgm:spPr/>
    </dgm:pt>
    <dgm:pt modelId="{06BCD1FC-C99F-46FE-AAB4-27940327D4FD}" type="pres">
      <dgm:prSet presAssocID="{5B1DC0DF-AB93-4B22-990D-04A52CCE3687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C0FEBE17-44BE-408C-A9F6-A36ED6825242}" type="pres">
      <dgm:prSet presAssocID="{5B1DC0DF-AB93-4B22-990D-04A52CCE3687}" presName="connTx" presStyleLbl="parChTrans1D2" presStyleIdx="1" presStyleCnt="2"/>
      <dgm:spPr/>
      <dgm:t>
        <a:bodyPr/>
        <a:lstStyle/>
        <a:p>
          <a:endParaRPr lang="cs-CZ"/>
        </a:p>
      </dgm:t>
    </dgm:pt>
    <dgm:pt modelId="{75486213-6140-4310-926D-DE97D584D87B}" type="pres">
      <dgm:prSet presAssocID="{ED4930B4-7563-4463-851B-1787458CCA53}" presName="root2" presStyleCnt="0"/>
      <dgm:spPr/>
    </dgm:pt>
    <dgm:pt modelId="{79DAA0A0-65B9-4DC2-85AB-577EF3924C97}" type="pres">
      <dgm:prSet presAssocID="{ED4930B4-7563-4463-851B-1787458CCA53}" presName="LevelTwoTextNode" presStyleLbl="node2" presStyleIdx="1" presStyleCnt="2" custScaleX="417557" custScaleY="388419" custLinFactY="-52686" custLinFactNeighborX="39082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F5E0D4-8F0F-49C5-B321-3E7AB73A351F}" type="pres">
      <dgm:prSet presAssocID="{ED4930B4-7563-4463-851B-1787458CCA53}" presName="level3hierChild" presStyleCnt="0"/>
      <dgm:spPr/>
    </dgm:pt>
    <dgm:pt modelId="{F57EECA1-0B93-4E59-93E8-3D93EFC0C15E}" type="pres">
      <dgm:prSet presAssocID="{AF151311-9104-4424-885B-280A21BE8DEE}" presName="conn2-1" presStyleLbl="parChTrans1D3" presStyleIdx="2" presStyleCnt="5"/>
      <dgm:spPr/>
      <dgm:t>
        <a:bodyPr/>
        <a:lstStyle/>
        <a:p>
          <a:endParaRPr lang="cs-CZ"/>
        </a:p>
      </dgm:t>
    </dgm:pt>
    <dgm:pt modelId="{77E45A3D-F54E-4905-ADE2-50DC0322E615}" type="pres">
      <dgm:prSet presAssocID="{AF151311-9104-4424-885B-280A21BE8DEE}" presName="connTx" presStyleLbl="parChTrans1D3" presStyleIdx="2" presStyleCnt="5"/>
      <dgm:spPr/>
      <dgm:t>
        <a:bodyPr/>
        <a:lstStyle/>
        <a:p>
          <a:endParaRPr lang="cs-CZ"/>
        </a:p>
      </dgm:t>
    </dgm:pt>
    <dgm:pt modelId="{76D5C560-334D-4B06-8D6C-8BCD783F3713}" type="pres">
      <dgm:prSet presAssocID="{03A4CD4E-ABA3-4B21-8C16-E131BADE8AAA}" presName="root2" presStyleCnt="0"/>
      <dgm:spPr/>
    </dgm:pt>
    <dgm:pt modelId="{7B29434A-3415-4491-9DDC-F63B852AB218}" type="pres">
      <dgm:prSet presAssocID="{03A4CD4E-ABA3-4B21-8C16-E131BADE8AAA}" presName="LevelTwoTextNode" presStyleLbl="node3" presStyleIdx="2" presStyleCnt="5" custScaleX="970416" custScaleY="394260" custLinFactY="6743" custLinFactNeighborX="33963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189E12-7B57-4AF4-91B3-269661186E70}" type="pres">
      <dgm:prSet presAssocID="{03A4CD4E-ABA3-4B21-8C16-E131BADE8AAA}" presName="level3hierChild" presStyleCnt="0"/>
      <dgm:spPr/>
    </dgm:pt>
    <dgm:pt modelId="{E901800B-DAC3-48EC-97FD-4871624A50B0}" type="pres">
      <dgm:prSet presAssocID="{07D6664A-CEAE-471F-A3C7-E483D89FB5E7}" presName="conn2-1" presStyleLbl="parChTrans1D3" presStyleIdx="3" presStyleCnt="5"/>
      <dgm:spPr/>
      <dgm:t>
        <a:bodyPr/>
        <a:lstStyle/>
        <a:p>
          <a:endParaRPr lang="cs-CZ"/>
        </a:p>
      </dgm:t>
    </dgm:pt>
    <dgm:pt modelId="{7DB4D6B6-DF93-498F-B63D-DA2FDBF54CCD}" type="pres">
      <dgm:prSet presAssocID="{07D6664A-CEAE-471F-A3C7-E483D89FB5E7}" presName="connTx" presStyleLbl="parChTrans1D3" presStyleIdx="3" presStyleCnt="5"/>
      <dgm:spPr/>
      <dgm:t>
        <a:bodyPr/>
        <a:lstStyle/>
        <a:p>
          <a:endParaRPr lang="cs-CZ"/>
        </a:p>
      </dgm:t>
    </dgm:pt>
    <dgm:pt modelId="{37B2A56D-0BB0-4E79-9234-2DF6A6514CFD}" type="pres">
      <dgm:prSet presAssocID="{98D9BA01-76C7-42F5-BBBE-F4B4579E155E}" presName="root2" presStyleCnt="0"/>
      <dgm:spPr/>
    </dgm:pt>
    <dgm:pt modelId="{7DFA0CA1-0D24-42ED-A35B-D0D900B3405F}" type="pres">
      <dgm:prSet presAssocID="{98D9BA01-76C7-42F5-BBBE-F4B4579E155E}" presName="LevelTwoTextNode" presStyleLbl="node3" presStyleIdx="3" presStyleCnt="5" custScaleX="1180203" custScaleY="436619" custLinFactY="53976" custLinFactNeighborX="33963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7671A8-9B50-4443-835D-4CA8979349B5}" type="pres">
      <dgm:prSet presAssocID="{98D9BA01-76C7-42F5-BBBE-F4B4579E155E}" presName="level3hierChild" presStyleCnt="0"/>
      <dgm:spPr/>
    </dgm:pt>
    <dgm:pt modelId="{E5416A8E-4C8E-4ACB-8DA5-B4B30A1736C2}" type="pres">
      <dgm:prSet presAssocID="{AD2E51D0-A71D-4E9A-A874-4ECF79AB85BD}" presName="conn2-1" presStyleLbl="parChTrans1D3" presStyleIdx="4" presStyleCnt="5"/>
      <dgm:spPr/>
      <dgm:t>
        <a:bodyPr/>
        <a:lstStyle/>
        <a:p>
          <a:endParaRPr lang="cs-CZ"/>
        </a:p>
      </dgm:t>
    </dgm:pt>
    <dgm:pt modelId="{40B1DC21-0CBE-4159-AE6E-867D020385CD}" type="pres">
      <dgm:prSet presAssocID="{AD2E51D0-A71D-4E9A-A874-4ECF79AB85BD}" presName="connTx" presStyleLbl="parChTrans1D3" presStyleIdx="4" presStyleCnt="5"/>
      <dgm:spPr/>
      <dgm:t>
        <a:bodyPr/>
        <a:lstStyle/>
        <a:p>
          <a:endParaRPr lang="cs-CZ"/>
        </a:p>
      </dgm:t>
    </dgm:pt>
    <dgm:pt modelId="{DC2C87F0-E5F5-46B0-9979-EC656424CE83}" type="pres">
      <dgm:prSet presAssocID="{BE834A2A-791F-4EF6-B37B-F35988C749B8}" presName="root2" presStyleCnt="0"/>
      <dgm:spPr/>
    </dgm:pt>
    <dgm:pt modelId="{A9FE268B-3912-4F53-B244-0A361A449AD3}" type="pres">
      <dgm:prSet presAssocID="{BE834A2A-791F-4EF6-B37B-F35988C749B8}" presName="LevelTwoTextNode" presStyleLbl="node3" presStyleIdx="4" presStyleCnt="5" custScaleX="1242928" custScaleY="555593" custLinFactY="86854" custLinFactNeighborX="46265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67F495-4B9D-4A41-B0F4-0E47E9DB7DE5}" type="pres">
      <dgm:prSet presAssocID="{BE834A2A-791F-4EF6-B37B-F35988C749B8}" presName="level3hierChild" presStyleCnt="0"/>
      <dgm:spPr/>
    </dgm:pt>
  </dgm:ptLst>
  <dgm:cxnLst>
    <dgm:cxn modelId="{22BFA426-28BF-4A1D-B481-09D106C2628B}" type="presOf" srcId="{4B45C844-8BA6-4975-8CC4-D40F91F2D970}" destId="{1C42BDF3-052F-46DD-94B4-F3AA395146B6}" srcOrd="0" destOrd="0" presId="urn:microsoft.com/office/officeart/2005/8/layout/hierarchy2"/>
    <dgm:cxn modelId="{7080979E-DDF4-42BD-BFD5-414C6A55090B}" type="presOf" srcId="{98D9BA01-76C7-42F5-BBBE-F4B4579E155E}" destId="{7DFA0CA1-0D24-42ED-A35B-D0D900B3405F}" srcOrd="0" destOrd="0" presId="urn:microsoft.com/office/officeart/2005/8/layout/hierarchy2"/>
    <dgm:cxn modelId="{322CAEB2-50E4-46AA-933A-FFADA65F2275}" type="presOf" srcId="{321BCEF1-24EE-4B28-873D-4F2F58791A07}" destId="{CBE1A715-3A70-42AB-B33C-30EB5D812352}" srcOrd="0" destOrd="0" presId="urn:microsoft.com/office/officeart/2005/8/layout/hierarchy2"/>
    <dgm:cxn modelId="{E96D465D-820D-4618-94A2-A5F9F378D5B6}" type="presOf" srcId="{4117F398-8863-44BA-BB17-DC9592977AA6}" destId="{4FCB9AE0-FCB1-4200-8445-252AD928A16D}" srcOrd="0" destOrd="0" presId="urn:microsoft.com/office/officeart/2005/8/layout/hierarchy2"/>
    <dgm:cxn modelId="{D6A0FCF7-F1BE-4099-9B8F-2009FC501EF0}" type="presOf" srcId="{07D6664A-CEAE-471F-A3C7-E483D89FB5E7}" destId="{7DB4D6B6-DF93-498F-B63D-DA2FDBF54CCD}" srcOrd="1" destOrd="0" presId="urn:microsoft.com/office/officeart/2005/8/layout/hierarchy2"/>
    <dgm:cxn modelId="{52362FC3-794B-4918-8BB2-D6BB3F314D83}" type="presOf" srcId="{07ED51ED-97D2-4876-AD7D-0257BC64FA71}" destId="{EDB94499-C9DA-4F78-9279-7DF1AC8BD76B}" srcOrd="0" destOrd="0" presId="urn:microsoft.com/office/officeart/2005/8/layout/hierarchy2"/>
    <dgm:cxn modelId="{798869BA-E215-43F9-B833-8BBC96A678F0}" type="presOf" srcId="{321BCEF1-24EE-4B28-873D-4F2F58791A07}" destId="{6CBD1F0F-B3F0-4EBB-8B2D-CCF42FEABD3E}" srcOrd="1" destOrd="0" presId="urn:microsoft.com/office/officeart/2005/8/layout/hierarchy2"/>
    <dgm:cxn modelId="{B5D9A27C-F054-4B31-B2B7-319D4617E853}" type="presOf" srcId="{5B1DC0DF-AB93-4B22-990D-04A52CCE3687}" destId="{C0FEBE17-44BE-408C-A9F6-A36ED6825242}" srcOrd="1" destOrd="0" presId="urn:microsoft.com/office/officeart/2005/8/layout/hierarchy2"/>
    <dgm:cxn modelId="{5F158D30-DBDE-4CD6-9FD0-68A449DFE2DF}" type="presOf" srcId="{03A4CD4E-ABA3-4B21-8C16-E131BADE8AAA}" destId="{7B29434A-3415-4491-9DDC-F63B852AB218}" srcOrd="0" destOrd="0" presId="urn:microsoft.com/office/officeart/2005/8/layout/hierarchy2"/>
    <dgm:cxn modelId="{5E1BD9A2-E500-494E-AFE3-DCB6D4330FE5}" type="presOf" srcId="{ED4930B4-7563-4463-851B-1787458CCA53}" destId="{79DAA0A0-65B9-4DC2-85AB-577EF3924C97}" srcOrd="0" destOrd="0" presId="urn:microsoft.com/office/officeart/2005/8/layout/hierarchy2"/>
    <dgm:cxn modelId="{8746B49A-4FB6-42D8-81C6-D094B592D159}" type="presOf" srcId="{07D6664A-CEAE-471F-A3C7-E483D89FB5E7}" destId="{E901800B-DAC3-48EC-97FD-4871624A50B0}" srcOrd="0" destOrd="0" presId="urn:microsoft.com/office/officeart/2005/8/layout/hierarchy2"/>
    <dgm:cxn modelId="{3C1B8E20-FCB0-44FF-AC57-4798EB2F0458}" type="presOf" srcId="{6BC27D50-FCB0-4C15-A3E8-7D5E41C331BB}" destId="{65165D54-2100-4DF5-80AB-422F1E1B5C8B}" srcOrd="0" destOrd="0" presId="urn:microsoft.com/office/officeart/2005/8/layout/hierarchy2"/>
    <dgm:cxn modelId="{A73820F3-E016-4120-B925-82C8135BCDD3}" type="presOf" srcId="{FAEA12A6-7E7C-4D76-BA9D-8F00FCF6717D}" destId="{C24AAABA-92C4-4DCD-8898-382326566310}" srcOrd="0" destOrd="0" presId="urn:microsoft.com/office/officeart/2005/8/layout/hierarchy2"/>
    <dgm:cxn modelId="{77449C4F-EF62-47D6-BB84-35B4BCC575C3}" srcId="{6BC27D50-FCB0-4C15-A3E8-7D5E41C331BB}" destId="{FAEA12A6-7E7C-4D76-BA9D-8F00FCF6717D}" srcOrd="1" destOrd="0" parTransId="{4117F398-8863-44BA-BB17-DC9592977AA6}" sibTransId="{9630A888-2E23-445C-9C6D-7549E7E1A538}"/>
    <dgm:cxn modelId="{3B2EE560-272A-4D1D-B262-6D91AC049958}" type="presOf" srcId="{BE834A2A-791F-4EF6-B37B-F35988C749B8}" destId="{A9FE268B-3912-4F53-B244-0A361A449AD3}" srcOrd="0" destOrd="0" presId="urn:microsoft.com/office/officeart/2005/8/layout/hierarchy2"/>
    <dgm:cxn modelId="{CE5EDEAB-A0C4-460E-8D03-DEAACEC050E8}" srcId="{2EBB9805-8D78-450A-A790-E7858FCF72B4}" destId="{6BC27D50-FCB0-4C15-A3E8-7D5E41C331BB}" srcOrd="0" destOrd="0" parTransId="{321BCEF1-24EE-4B28-873D-4F2F58791A07}" sibTransId="{879D49EA-0614-4FDF-8B1C-C555F24C19E2}"/>
    <dgm:cxn modelId="{55B6A198-3BC2-4BF5-82D5-EB0AF0F210B4}" type="presOf" srcId="{5B1DC0DF-AB93-4B22-990D-04A52CCE3687}" destId="{06BCD1FC-C99F-46FE-AAB4-27940327D4FD}" srcOrd="0" destOrd="0" presId="urn:microsoft.com/office/officeart/2005/8/layout/hierarchy2"/>
    <dgm:cxn modelId="{07021F50-8933-4740-8006-DAE9BADF957F}" srcId="{2EBB9805-8D78-450A-A790-E7858FCF72B4}" destId="{ED4930B4-7563-4463-851B-1787458CCA53}" srcOrd="1" destOrd="0" parTransId="{5B1DC0DF-AB93-4B22-990D-04A52CCE3687}" sibTransId="{C777C58E-CDAA-4578-B2C6-270EE25C9613}"/>
    <dgm:cxn modelId="{5C7B1255-4B4C-4B1F-9B6F-9F9C0064DFB8}" type="presOf" srcId="{4117F398-8863-44BA-BB17-DC9592977AA6}" destId="{EB986FDA-5DF0-455B-8C7A-4AF1CFE15E3C}" srcOrd="1" destOrd="0" presId="urn:microsoft.com/office/officeart/2005/8/layout/hierarchy2"/>
    <dgm:cxn modelId="{1D194EB3-130E-49DA-A04C-005AF1AE256D}" srcId="{ED4930B4-7563-4463-851B-1787458CCA53}" destId="{BE834A2A-791F-4EF6-B37B-F35988C749B8}" srcOrd="2" destOrd="0" parTransId="{AD2E51D0-A71D-4E9A-A874-4ECF79AB85BD}" sibTransId="{11DE8DF0-0745-4D15-93D3-44D60D48857A}"/>
    <dgm:cxn modelId="{51C8FDAE-8482-42FD-8A38-6665BE17A33E}" type="presOf" srcId="{AF151311-9104-4424-885B-280A21BE8DEE}" destId="{F57EECA1-0B93-4E59-93E8-3D93EFC0C15E}" srcOrd="0" destOrd="0" presId="urn:microsoft.com/office/officeart/2005/8/layout/hierarchy2"/>
    <dgm:cxn modelId="{D3E2C3D9-2139-4B6F-BF1D-FFF9B8DF3001}" type="presOf" srcId="{AA337558-6B3A-4C3A-B99B-C7EBA06123C3}" destId="{D0EE011B-9F8B-4884-AEBD-32E93D4C85C6}" srcOrd="0" destOrd="0" presId="urn:microsoft.com/office/officeart/2005/8/layout/hierarchy2"/>
    <dgm:cxn modelId="{50EC3B25-0FD8-4E01-83CB-8D31ADA72A86}" srcId="{ED4930B4-7563-4463-851B-1787458CCA53}" destId="{03A4CD4E-ABA3-4B21-8C16-E131BADE8AAA}" srcOrd="0" destOrd="0" parTransId="{AF151311-9104-4424-885B-280A21BE8DEE}" sibTransId="{40C382E3-00DF-4E36-A8ED-4E47B1CA25CA}"/>
    <dgm:cxn modelId="{30D4E138-5F56-4D0C-83A1-50F444818DD9}" type="presOf" srcId="{AA337558-6B3A-4C3A-B99B-C7EBA06123C3}" destId="{B5CBE038-CA52-4D41-9873-6874305B440B}" srcOrd="1" destOrd="0" presId="urn:microsoft.com/office/officeart/2005/8/layout/hierarchy2"/>
    <dgm:cxn modelId="{A6C2C29F-232C-4A71-B2A3-ECBA53447BE8}" type="presOf" srcId="{AD2E51D0-A71D-4E9A-A874-4ECF79AB85BD}" destId="{40B1DC21-0CBE-4159-AE6E-867D020385CD}" srcOrd="1" destOrd="0" presId="urn:microsoft.com/office/officeart/2005/8/layout/hierarchy2"/>
    <dgm:cxn modelId="{CE98BE35-6A76-4B6A-B4DC-766861E9000E}" type="presOf" srcId="{AF151311-9104-4424-885B-280A21BE8DEE}" destId="{77E45A3D-F54E-4905-ADE2-50DC0322E615}" srcOrd="1" destOrd="0" presId="urn:microsoft.com/office/officeart/2005/8/layout/hierarchy2"/>
    <dgm:cxn modelId="{C5B3C2D0-27B1-489A-AFA2-07377211C491}" type="presOf" srcId="{2EBB9805-8D78-450A-A790-E7858FCF72B4}" destId="{ED4A3062-7289-46C7-AFD6-DF11B9562F6C}" srcOrd="0" destOrd="0" presId="urn:microsoft.com/office/officeart/2005/8/layout/hierarchy2"/>
    <dgm:cxn modelId="{501EFF81-8D00-461D-886F-0CD349AC9BA6}" srcId="{ED4930B4-7563-4463-851B-1787458CCA53}" destId="{98D9BA01-76C7-42F5-BBBE-F4B4579E155E}" srcOrd="1" destOrd="0" parTransId="{07D6664A-CEAE-471F-A3C7-E483D89FB5E7}" sibTransId="{DB209576-7B75-436B-9654-78B546738B09}"/>
    <dgm:cxn modelId="{242F8D25-D0E0-453B-95DE-EE00A972E1BE}" srcId="{4B45C844-8BA6-4975-8CC4-D40F91F2D970}" destId="{2EBB9805-8D78-450A-A790-E7858FCF72B4}" srcOrd="0" destOrd="0" parTransId="{238BA6FC-8570-42BF-89DD-C00CB5C973D7}" sibTransId="{D67A3196-0107-422A-81E2-5ED48AF30B64}"/>
    <dgm:cxn modelId="{A2CA0955-2317-4F2E-B927-BD9C5A785CEB}" type="presOf" srcId="{AD2E51D0-A71D-4E9A-A874-4ECF79AB85BD}" destId="{E5416A8E-4C8E-4ACB-8DA5-B4B30A1736C2}" srcOrd="0" destOrd="0" presId="urn:microsoft.com/office/officeart/2005/8/layout/hierarchy2"/>
    <dgm:cxn modelId="{557FA9D2-7902-48DE-BD96-012E72ACF93A}" srcId="{6BC27D50-FCB0-4C15-A3E8-7D5E41C331BB}" destId="{07ED51ED-97D2-4876-AD7D-0257BC64FA71}" srcOrd="0" destOrd="0" parTransId="{AA337558-6B3A-4C3A-B99B-C7EBA06123C3}" sibTransId="{66CFC910-B714-41D0-B880-5C0AAACDF4C8}"/>
    <dgm:cxn modelId="{4D283537-A4C6-4539-A565-DA3711D44AB6}" type="presParOf" srcId="{1C42BDF3-052F-46DD-94B4-F3AA395146B6}" destId="{73F67C2A-78A1-4140-9AD6-5752D0B81D53}" srcOrd="0" destOrd="0" presId="urn:microsoft.com/office/officeart/2005/8/layout/hierarchy2"/>
    <dgm:cxn modelId="{773D2B24-5314-49A9-890A-9B7F421D9B3C}" type="presParOf" srcId="{73F67C2A-78A1-4140-9AD6-5752D0B81D53}" destId="{ED4A3062-7289-46C7-AFD6-DF11B9562F6C}" srcOrd="0" destOrd="0" presId="urn:microsoft.com/office/officeart/2005/8/layout/hierarchy2"/>
    <dgm:cxn modelId="{B4024054-1948-4363-B6C3-EC3C79258491}" type="presParOf" srcId="{73F67C2A-78A1-4140-9AD6-5752D0B81D53}" destId="{B3E5DAB4-02EA-4480-91CD-88005392976B}" srcOrd="1" destOrd="0" presId="urn:microsoft.com/office/officeart/2005/8/layout/hierarchy2"/>
    <dgm:cxn modelId="{7DB3BBFD-1B6D-4BB8-A372-0BD159BB954C}" type="presParOf" srcId="{B3E5DAB4-02EA-4480-91CD-88005392976B}" destId="{CBE1A715-3A70-42AB-B33C-30EB5D812352}" srcOrd="0" destOrd="0" presId="urn:microsoft.com/office/officeart/2005/8/layout/hierarchy2"/>
    <dgm:cxn modelId="{97D656B8-92DE-47BE-A690-69E2D74D4907}" type="presParOf" srcId="{CBE1A715-3A70-42AB-B33C-30EB5D812352}" destId="{6CBD1F0F-B3F0-4EBB-8B2D-CCF42FEABD3E}" srcOrd="0" destOrd="0" presId="urn:microsoft.com/office/officeart/2005/8/layout/hierarchy2"/>
    <dgm:cxn modelId="{4669C7FD-88DE-4F09-A25E-5FF239ABFA45}" type="presParOf" srcId="{B3E5DAB4-02EA-4480-91CD-88005392976B}" destId="{96050500-B01E-4E9D-9DFE-EFE111B216C8}" srcOrd="1" destOrd="0" presId="urn:microsoft.com/office/officeart/2005/8/layout/hierarchy2"/>
    <dgm:cxn modelId="{67D2EC26-1FA0-4B57-9D1A-48AD10BC869D}" type="presParOf" srcId="{96050500-B01E-4E9D-9DFE-EFE111B216C8}" destId="{65165D54-2100-4DF5-80AB-422F1E1B5C8B}" srcOrd="0" destOrd="0" presId="urn:microsoft.com/office/officeart/2005/8/layout/hierarchy2"/>
    <dgm:cxn modelId="{E689DA6B-C8CC-432B-B27E-192B7655B522}" type="presParOf" srcId="{96050500-B01E-4E9D-9DFE-EFE111B216C8}" destId="{843C61FD-4390-4EB7-A507-5B4717881816}" srcOrd="1" destOrd="0" presId="urn:microsoft.com/office/officeart/2005/8/layout/hierarchy2"/>
    <dgm:cxn modelId="{3C77859D-571B-430F-819A-55BA2D2D2891}" type="presParOf" srcId="{843C61FD-4390-4EB7-A507-5B4717881816}" destId="{D0EE011B-9F8B-4884-AEBD-32E93D4C85C6}" srcOrd="0" destOrd="0" presId="urn:microsoft.com/office/officeart/2005/8/layout/hierarchy2"/>
    <dgm:cxn modelId="{B300227F-DA47-4E27-A9C1-E6C1A7E01D36}" type="presParOf" srcId="{D0EE011B-9F8B-4884-AEBD-32E93D4C85C6}" destId="{B5CBE038-CA52-4D41-9873-6874305B440B}" srcOrd="0" destOrd="0" presId="urn:microsoft.com/office/officeart/2005/8/layout/hierarchy2"/>
    <dgm:cxn modelId="{45B50953-9396-4D9A-9E7E-0DFB9C7401D2}" type="presParOf" srcId="{843C61FD-4390-4EB7-A507-5B4717881816}" destId="{B1BD2D61-935C-4A5F-8427-94F09A8B6F4B}" srcOrd="1" destOrd="0" presId="urn:microsoft.com/office/officeart/2005/8/layout/hierarchy2"/>
    <dgm:cxn modelId="{191C34AF-22AA-4DC0-AB33-9F5E33408F5C}" type="presParOf" srcId="{B1BD2D61-935C-4A5F-8427-94F09A8B6F4B}" destId="{EDB94499-C9DA-4F78-9279-7DF1AC8BD76B}" srcOrd="0" destOrd="0" presId="urn:microsoft.com/office/officeart/2005/8/layout/hierarchy2"/>
    <dgm:cxn modelId="{1D81DBC8-EFFA-408E-9977-317D941C9BC3}" type="presParOf" srcId="{B1BD2D61-935C-4A5F-8427-94F09A8B6F4B}" destId="{F51EA757-60E9-4E42-BE6F-C4892C7A3B17}" srcOrd="1" destOrd="0" presId="urn:microsoft.com/office/officeart/2005/8/layout/hierarchy2"/>
    <dgm:cxn modelId="{8D85CF14-E897-4F19-AB69-92E3BEC7C6F7}" type="presParOf" srcId="{843C61FD-4390-4EB7-A507-5B4717881816}" destId="{4FCB9AE0-FCB1-4200-8445-252AD928A16D}" srcOrd="2" destOrd="0" presId="urn:microsoft.com/office/officeart/2005/8/layout/hierarchy2"/>
    <dgm:cxn modelId="{39D9E373-7245-495B-B6A8-6FB7D34B8A12}" type="presParOf" srcId="{4FCB9AE0-FCB1-4200-8445-252AD928A16D}" destId="{EB986FDA-5DF0-455B-8C7A-4AF1CFE15E3C}" srcOrd="0" destOrd="0" presId="urn:microsoft.com/office/officeart/2005/8/layout/hierarchy2"/>
    <dgm:cxn modelId="{1B97F9CC-CC7F-41B6-978C-4655E949786B}" type="presParOf" srcId="{843C61FD-4390-4EB7-A507-5B4717881816}" destId="{E4CE7B57-6F1D-4EF3-AB63-06C581CAD67C}" srcOrd="3" destOrd="0" presId="urn:microsoft.com/office/officeart/2005/8/layout/hierarchy2"/>
    <dgm:cxn modelId="{94D91732-3132-4163-AF97-A3B0AC71B904}" type="presParOf" srcId="{E4CE7B57-6F1D-4EF3-AB63-06C581CAD67C}" destId="{C24AAABA-92C4-4DCD-8898-382326566310}" srcOrd="0" destOrd="0" presId="urn:microsoft.com/office/officeart/2005/8/layout/hierarchy2"/>
    <dgm:cxn modelId="{B43436D1-0695-4352-BBF0-B9E6ECB36B51}" type="presParOf" srcId="{E4CE7B57-6F1D-4EF3-AB63-06C581CAD67C}" destId="{BFBD5CDD-5936-45C3-B04E-FE4FDE016B63}" srcOrd="1" destOrd="0" presId="urn:microsoft.com/office/officeart/2005/8/layout/hierarchy2"/>
    <dgm:cxn modelId="{B21FE1F2-52E6-49DB-B618-A37D3613A914}" type="presParOf" srcId="{B3E5DAB4-02EA-4480-91CD-88005392976B}" destId="{06BCD1FC-C99F-46FE-AAB4-27940327D4FD}" srcOrd="2" destOrd="0" presId="urn:microsoft.com/office/officeart/2005/8/layout/hierarchy2"/>
    <dgm:cxn modelId="{94017C19-1A62-496A-B2B2-EE7A6E626964}" type="presParOf" srcId="{06BCD1FC-C99F-46FE-AAB4-27940327D4FD}" destId="{C0FEBE17-44BE-408C-A9F6-A36ED6825242}" srcOrd="0" destOrd="0" presId="urn:microsoft.com/office/officeart/2005/8/layout/hierarchy2"/>
    <dgm:cxn modelId="{AA857C79-7A73-45E6-B197-64CE8E256A1E}" type="presParOf" srcId="{B3E5DAB4-02EA-4480-91CD-88005392976B}" destId="{75486213-6140-4310-926D-DE97D584D87B}" srcOrd="3" destOrd="0" presId="urn:microsoft.com/office/officeart/2005/8/layout/hierarchy2"/>
    <dgm:cxn modelId="{7C85683C-B1BA-4C7A-8D17-CDD56582A37D}" type="presParOf" srcId="{75486213-6140-4310-926D-DE97D584D87B}" destId="{79DAA0A0-65B9-4DC2-85AB-577EF3924C97}" srcOrd="0" destOrd="0" presId="urn:microsoft.com/office/officeart/2005/8/layout/hierarchy2"/>
    <dgm:cxn modelId="{F8662B07-9CE7-40BF-BF07-A2EB6011996B}" type="presParOf" srcId="{75486213-6140-4310-926D-DE97D584D87B}" destId="{FEF5E0D4-8F0F-49C5-B321-3E7AB73A351F}" srcOrd="1" destOrd="0" presId="urn:microsoft.com/office/officeart/2005/8/layout/hierarchy2"/>
    <dgm:cxn modelId="{068F2939-4392-4878-AA1A-ED77A2C6320F}" type="presParOf" srcId="{FEF5E0D4-8F0F-49C5-B321-3E7AB73A351F}" destId="{F57EECA1-0B93-4E59-93E8-3D93EFC0C15E}" srcOrd="0" destOrd="0" presId="urn:microsoft.com/office/officeart/2005/8/layout/hierarchy2"/>
    <dgm:cxn modelId="{06B4D717-FC59-411A-9AF1-188FB9CFAE6B}" type="presParOf" srcId="{F57EECA1-0B93-4E59-93E8-3D93EFC0C15E}" destId="{77E45A3D-F54E-4905-ADE2-50DC0322E615}" srcOrd="0" destOrd="0" presId="urn:microsoft.com/office/officeart/2005/8/layout/hierarchy2"/>
    <dgm:cxn modelId="{6FCC9C5D-846C-46C1-9263-81D68FFC8F7E}" type="presParOf" srcId="{FEF5E0D4-8F0F-49C5-B321-3E7AB73A351F}" destId="{76D5C560-334D-4B06-8D6C-8BCD783F3713}" srcOrd="1" destOrd="0" presId="urn:microsoft.com/office/officeart/2005/8/layout/hierarchy2"/>
    <dgm:cxn modelId="{CA64B60D-C981-41ED-A49C-4671651A40BA}" type="presParOf" srcId="{76D5C560-334D-4B06-8D6C-8BCD783F3713}" destId="{7B29434A-3415-4491-9DDC-F63B852AB218}" srcOrd="0" destOrd="0" presId="urn:microsoft.com/office/officeart/2005/8/layout/hierarchy2"/>
    <dgm:cxn modelId="{D6D06BDD-0EE2-4609-9394-861FBE563903}" type="presParOf" srcId="{76D5C560-334D-4B06-8D6C-8BCD783F3713}" destId="{67189E12-7B57-4AF4-91B3-269661186E70}" srcOrd="1" destOrd="0" presId="urn:microsoft.com/office/officeart/2005/8/layout/hierarchy2"/>
    <dgm:cxn modelId="{2993BAAD-74E3-450A-B4A2-1821D2CFB6B6}" type="presParOf" srcId="{FEF5E0D4-8F0F-49C5-B321-3E7AB73A351F}" destId="{E901800B-DAC3-48EC-97FD-4871624A50B0}" srcOrd="2" destOrd="0" presId="urn:microsoft.com/office/officeart/2005/8/layout/hierarchy2"/>
    <dgm:cxn modelId="{FD707374-DE94-4F76-B153-2F6C9F1DD677}" type="presParOf" srcId="{E901800B-DAC3-48EC-97FD-4871624A50B0}" destId="{7DB4D6B6-DF93-498F-B63D-DA2FDBF54CCD}" srcOrd="0" destOrd="0" presId="urn:microsoft.com/office/officeart/2005/8/layout/hierarchy2"/>
    <dgm:cxn modelId="{A59B42BC-7445-4420-AD7E-8DF05AF20D14}" type="presParOf" srcId="{FEF5E0D4-8F0F-49C5-B321-3E7AB73A351F}" destId="{37B2A56D-0BB0-4E79-9234-2DF6A6514CFD}" srcOrd="3" destOrd="0" presId="urn:microsoft.com/office/officeart/2005/8/layout/hierarchy2"/>
    <dgm:cxn modelId="{A1B64BD3-BC8B-40DE-860D-FF038AEDC8D4}" type="presParOf" srcId="{37B2A56D-0BB0-4E79-9234-2DF6A6514CFD}" destId="{7DFA0CA1-0D24-42ED-A35B-D0D900B3405F}" srcOrd="0" destOrd="0" presId="urn:microsoft.com/office/officeart/2005/8/layout/hierarchy2"/>
    <dgm:cxn modelId="{858822BE-D0A0-430A-B3F5-03D82163D68A}" type="presParOf" srcId="{37B2A56D-0BB0-4E79-9234-2DF6A6514CFD}" destId="{D27671A8-9B50-4443-835D-4CA8979349B5}" srcOrd="1" destOrd="0" presId="urn:microsoft.com/office/officeart/2005/8/layout/hierarchy2"/>
    <dgm:cxn modelId="{985994C0-36D8-4E4F-8814-E3A8A7F924DB}" type="presParOf" srcId="{FEF5E0D4-8F0F-49C5-B321-3E7AB73A351F}" destId="{E5416A8E-4C8E-4ACB-8DA5-B4B30A1736C2}" srcOrd="4" destOrd="0" presId="urn:microsoft.com/office/officeart/2005/8/layout/hierarchy2"/>
    <dgm:cxn modelId="{A7B32E9A-F47C-40D0-9788-0AA4677002F9}" type="presParOf" srcId="{E5416A8E-4C8E-4ACB-8DA5-B4B30A1736C2}" destId="{40B1DC21-0CBE-4159-AE6E-867D020385CD}" srcOrd="0" destOrd="0" presId="urn:microsoft.com/office/officeart/2005/8/layout/hierarchy2"/>
    <dgm:cxn modelId="{8C746061-0796-4D6C-985A-C56FFF19A46C}" type="presParOf" srcId="{FEF5E0D4-8F0F-49C5-B321-3E7AB73A351F}" destId="{DC2C87F0-E5F5-46B0-9979-EC656424CE83}" srcOrd="5" destOrd="0" presId="urn:microsoft.com/office/officeart/2005/8/layout/hierarchy2"/>
    <dgm:cxn modelId="{78D54F04-7D4B-40D9-B34B-2FE75CC3C395}" type="presParOf" srcId="{DC2C87F0-E5F5-46B0-9979-EC656424CE83}" destId="{A9FE268B-3912-4F53-B244-0A361A449AD3}" srcOrd="0" destOrd="0" presId="urn:microsoft.com/office/officeart/2005/8/layout/hierarchy2"/>
    <dgm:cxn modelId="{5A6F3E5B-DBE5-49B8-8454-7595BF06893C}" type="presParOf" srcId="{DC2C87F0-E5F5-46B0-9979-EC656424CE83}" destId="{1D67F495-4B9D-4A41-B0F4-0E47E9DB7DE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A3062-7289-46C7-AFD6-DF11B9562F6C}">
      <dsp:nvSpPr>
        <dsp:cNvPr id="0" name=""/>
        <dsp:cNvSpPr/>
      </dsp:nvSpPr>
      <dsp:spPr>
        <a:xfrm>
          <a:off x="6420" y="2442596"/>
          <a:ext cx="1826250" cy="825451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REŽIM ŘIDIČE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0597" y="2466773"/>
        <a:ext cx="1777896" cy="777097"/>
      </dsp:txXfrm>
    </dsp:sp>
    <dsp:sp modelId="{CBE1A715-3A70-42AB-B33C-30EB5D812352}">
      <dsp:nvSpPr>
        <dsp:cNvPr id="0" name=""/>
        <dsp:cNvSpPr/>
      </dsp:nvSpPr>
      <dsp:spPr>
        <a:xfrm rot="16494080">
          <a:off x="1299295" y="2271205"/>
          <a:ext cx="1166408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1166408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53339" y="2245090"/>
        <a:ext cx="58320" cy="58320"/>
      </dsp:txXfrm>
    </dsp:sp>
    <dsp:sp modelId="{65165D54-2100-4DF5-80AB-422F1E1B5C8B}">
      <dsp:nvSpPr>
        <dsp:cNvPr id="0" name=""/>
        <dsp:cNvSpPr/>
      </dsp:nvSpPr>
      <dsp:spPr>
        <a:xfrm>
          <a:off x="1932328" y="1236008"/>
          <a:ext cx="1814123" cy="914340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/>
              </a:solidFill>
            </a:rPr>
            <a:t>VNITROSTÁTNÍ DOPRAVA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1959108" y="1262788"/>
        <a:ext cx="1760563" cy="860780"/>
      </dsp:txXfrm>
    </dsp:sp>
    <dsp:sp modelId="{D0EE011B-9F8B-4884-AEBD-32E93D4C85C6}">
      <dsp:nvSpPr>
        <dsp:cNvPr id="0" name=""/>
        <dsp:cNvSpPr/>
      </dsp:nvSpPr>
      <dsp:spPr>
        <a:xfrm rot="17338260">
          <a:off x="3355379" y="1142162"/>
          <a:ext cx="1158888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1158888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05851" y="1116236"/>
        <a:ext cx="57944" cy="57944"/>
      </dsp:txXfrm>
    </dsp:sp>
    <dsp:sp modelId="{EDB94499-C9DA-4F78-9279-7DF1AC8BD76B}">
      <dsp:nvSpPr>
        <dsp:cNvPr id="0" name=""/>
        <dsp:cNvSpPr/>
      </dsp:nvSpPr>
      <dsp:spPr>
        <a:xfrm>
          <a:off x="4123195" y="0"/>
          <a:ext cx="3714375" cy="1194475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Nařízení EP a Rady č.561/2006/ES na všechny mimo uvedené výjimky přímo v nařízení a v předpisech</a:t>
          </a: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  <a:endParaRPr lang="cs-CZ" sz="600" kern="1200" dirty="0">
            <a:solidFill>
              <a:schemeClr val="tx1"/>
            </a:solidFill>
          </a:endParaRPr>
        </a:p>
      </dsp:txBody>
      <dsp:txXfrm>
        <a:off x="4158180" y="34985"/>
        <a:ext cx="3644405" cy="1124505"/>
      </dsp:txXfrm>
    </dsp:sp>
    <dsp:sp modelId="{4FCB9AE0-FCB1-4200-8445-252AD928A16D}">
      <dsp:nvSpPr>
        <dsp:cNvPr id="0" name=""/>
        <dsp:cNvSpPr/>
      </dsp:nvSpPr>
      <dsp:spPr>
        <a:xfrm rot="2290592">
          <a:off x="3697085" y="1832792"/>
          <a:ext cx="461615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461615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16352" y="1824297"/>
        <a:ext cx="23080" cy="23080"/>
      </dsp:txXfrm>
    </dsp:sp>
    <dsp:sp modelId="{C24AAABA-92C4-4DCD-8898-382326566310}">
      <dsp:nvSpPr>
        <dsp:cNvPr id="0" name=""/>
        <dsp:cNvSpPr/>
      </dsp:nvSpPr>
      <dsp:spPr>
        <a:xfrm>
          <a:off x="4109333" y="1419752"/>
          <a:ext cx="3722510" cy="1117489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4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Vyhláška č. 478/200 Sb.</a:t>
          </a:r>
        </a:p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4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 ostatní, které jsou vyňati z působnosti nařízení</a:t>
          </a:r>
          <a:r>
            <a:rPr kumimoji="0" lang="cs-CZ" sz="14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</a:p>
      </dsp:txBody>
      <dsp:txXfrm>
        <a:off x="4142063" y="1452482"/>
        <a:ext cx="3657050" cy="1052029"/>
      </dsp:txXfrm>
    </dsp:sp>
    <dsp:sp modelId="{06BCD1FC-C99F-46FE-AAB4-27940327D4FD}">
      <dsp:nvSpPr>
        <dsp:cNvPr id="0" name=""/>
        <dsp:cNvSpPr/>
      </dsp:nvSpPr>
      <dsp:spPr>
        <a:xfrm rot="4365464">
          <a:off x="1448426" y="3373856"/>
          <a:ext cx="1092243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1092243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67242" y="3349595"/>
        <a:ext cx="54612" cy="54612"/>
      </dsp:txXfrm>
    </dsp:sp>
    <dsp:sp modelId="{79DAA0A0-65B9-4DC2-85AB-577EF3924C97}">
      <dsp:nvSpPr>
        <dsp:cNvPr id="0" name=""/>
        <dsp:cNvSpPr/>
      </dsp:nvSpPr>
      <dsp:spPr>
        <a:xfrm>
          <a:off x="2156425" y="3500942"/>
          <a:ext cx="1709442" cy="795077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/>
              </a:solidFill>
            </a:rPr>
            <a:t>MEZINÁRODNÍ DOPRAVA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2179712" y="3524229"/>
        <a:ext cx="1662868" cy="748503"/>
      </dsp:txXfrm>
    </dsp:sp>
    <dsp:sp modelId="{F57EECA1-0B93-4E59-93E8-3D93EFC0C15E}">
      <dsp:nvSpPr>
        <dsp:cNvPr id="0" name=""/>
        <dsp:cNvSpPr/>
      </dsp:nvSpPr>
      <dsp:spPr>
        <a:xfrm rot="17129566">
          <a:off x="3669969" y="3637849"/>
          <a:ext cx="534597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534597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23903" y="3627529"/>
        <a:ext cx="26729" cy="26729"/>
      </dsp:txXfrm>
    </dsp:sp>
    <dsp:sp modelId="{7B29434A-3415-4491-9DDC-F63B852AB218}">
      <dsp:nvSpPr>
        <dsp:cNvPr id="0" name=""/>
        <dsp:cNvSpPr/>
      </dsp:nvSpPr>
      <dsp:spPr>
        <a:xfrm>
          <a:off x="4008668" y="2979792"/>
          <a:ext cx="3972799" cy="807033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Nařízení EP a Rady č.561/2006/ES na území EU a ve Švýcarsku, Lichtenštejnsku, Norsku a Islandu.</a:t>
          </a:r>
          <a:endParaRPr lang="cs-CZ" sz="1600" kern="1200" dirty="0">
            <a:solidFill>
              <a:schemeClr val="bg1"/>
            </a:solidFill>
          </a:endParaRPr>
        </a:p>
      </dsp:txBody>
      <dsp:txXfrm>
        <a:off x="4032305" y="3003429"/>
        <a:ext cx="3925525" cy="759759"/>
      </dsp:txXfrm>
    </dsp:sp>
    <dsp:sp modelId="{E901800B-DAC3-48EC-97FD-4871624A50B0}">
      <dsp:nvSpPr>
        <dsp:cNvPr id="0" name=""/>
        <dsp:cNvSpPr/>
      </dsp:nvSpPr>
      <dsp:spPr>
        <a:xfrm rot="4370712">
          <a:off x="3695197" y="4126736"/>
          <a:ext cx="484141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484141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25164" y="4117678"/>
        <a:ext cx="24207" cy="24207"/>
      </dsp:txXfrm>
    </dsp:sp>
    <dsp:sp modelId="{7DFA0CA1-0D24-42ED-A35B-D0D900B3405F}">
      <dsp:nvSpPr>
        <dsp:cNvPr id="0" name=""/>
        <dsp:cNvSpPr/>
      </dsp:nvSpPr>
      <dsp:spPr>
        <a:xfrm>
          <a:off x="4008668" y="3914213"/>
          <a:ext cx="4831649" cy="893740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Mezinárodní dohoda AETR při cestě do a ze států, které přistoupily k této dohodě a nejsou členy EU nebo nemají uzavřenou smlouvu s ES.</a:t>
          </a:r>
          <a:endParaRPr lang="cs-CZ" sz="1600" kern="1200" dirty="0">
            <a:solidFill>
              <a:schemeClr val="bg1"/>
            </a:solidFill>
          </a:endParaRPr>
        </a:p>
      </dsp:txBody>
      <dsp:txXfrm>
        <a:off x="4034845" y="3940390"/>
        <a:ext cx="4779295" cy="841386"/>
      </dsp:txXfrm>
    </dsp:sp>
    <dsp:sp modelId="{E5416A8E-4C8E-4ACB-8DA5-B4B30A1736C2}">
      <dsp:nvSpPr>
        <dsp:cNvPr id="0" name=""/>
        <dsp:cNvSpPr/>
      </dsp:nvSpPr>
      <dsp:spPr>
        <a:xfrm rot="5377799">
          <a:off x="3082883" y="4683492"/>
          <a:ext cx="1576147" cy="6091"/>
        </a:xfrm>
        <a:custGeom>
          <a:avLst/>
          <a:gdLst/>
          <a:ahLst/>
          <a:cxnLst/>
          <a:rect l="0" t="0" r="0" b="0"/>
          <a:pathLst>
            <a:path>
              <a:moveTo>
                <a:pt x="0" y="3045"/>
              </a:moveTo>
              <a:lnTo>
                <a:pt x="1576147" y="3045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1554" y="4647134"/>
        <a:ext cx="78807" cy="78807"/>
      </dsp:txXfrm>
    </dsp:sp>
    <dsp:sp modelId="{A9FE268B-3912-4F53-B244-0A361A449AD3}">
      <dsp:nvSpPr>
        <dsp:cNvPr id="0" name=""/>
        <dsp:cNvSpPr/>
      </dsp:nvSpPr>
      <dsp:spPr>
        <a:xfrm>
          <a:off x="3876047" y="4905958"/>
          <a:ext cx="5088440" cy="1137275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cs typeface="Arial" pitchFamily="34" charset="0"/>
            </a:rPr>
            <a:t>Vnitřní předpisy státu, který není členem EU a nepřistoupil k Dohodě AETR a na jehož území je doprava prováděna</a:t>
          </a:r>
          <a:r>
            <a:rPr kumimoji="0" lang="cs-CZ" sz="16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rPr>
            <a:t>.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3909357" y="4939268"/>
        <a:ext cx="5021820" cy="1070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1C57B9-FFDB-4502-AE92-CB719F09F60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631F2-0700-4566-9C19-221511D391C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49699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Nařízení ES č. 561/2006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26770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2761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76456" cy="51125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 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chemeClr val="accent1"/>
                </a:solidFill>
              </a:rPr>
              <a:t>Režim řidiče</a:t>
            </a:r>
          </a:p>
          <a:p>
            <a:pPr algn="ctr">
              <a:buNone/>
            </a:pPr>
            <a:r>
              <a:rPr lang="cs-CZ" sz="2400" dirty="0" smtClean="0"/>
              <a:t> v oblasti vnitrostátní i mezinárodní silniční dopravy  je </a:t>
            </a:r>
          </a:p>
          <a:p>
            <a:pPr algn="ctr">
              <a:buNone/>
            </a:pPr>
            <a:r>
              <a:rPr lang="cs-CZ" sz="2400" dirty="0" smtClean="0"/>
              <a:t>  </a:t>
            </a:r>
            <a:r>
              <a:rPr lang="cs-CZ" sz="3600" b="1" dirty="0" smtClean="0">
                <a:solidFill>
                  <a:schemeClr val="accent1"/>
                </a:solidFill>
              </a:rPr>
              <a:t>upravován předpisy </a:t>
            </a:r>
            <a:r>
              <a:rPr lang="cs-CZ" sz="2400" dirty="0" smtClean="0"/>
              <a:t>, které:</a:t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usměrňují hlavně stanovení doby řízení, přestávek v řízení a      </a:t>
            </a:r>
          </a:p>
          <a:p>
            <a:pPr>
              <a:buNone/>
            </a:pPr>
            <a:r>
              <a:rPr lang="cs-CZ" sz="2400" dirty="0" smtClean="0"/>
              <a:t>       doby odpočinku řidiče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mají za cíl harmonizovat podmínky hospodářské soutěže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zlepšují pracovní podmínky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zvyšují bezpečnost provozu na pozemních komunikacích.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 rot="1531052">
            <a:off x="97766" y="2869047"/>
            <a:ext cx="539552" cy="57606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248230">
            <a:off x="84711" y="3938085"/>
            <a:ext cx="539552" cy="57606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484476">
            <a:off x="95784" y="4955627"/>
            <a:ext cx="539552" cy="57606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825615">
            <a:off x="108716" y="5830212"/>
            <a:ext cx="539552" cy="57606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0377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25352"/>
            <a:ext cx="8229600" cy="5832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 </a:t>
            </a:r>
          </a:p>
          <a:p>
            <a:pPr>
              <a:buNone/>
            </a:pPr>
            <a:endParaRPr lang="cs-CZ" sz="2400" dirty="0" smtClean="0"/>
          </a:p>
          <a:p>
            <a:pPr lvl="0">
              <a:buNone/>
            </a:pPr>
            <a:endParaRPr lang="cs-CZ" sz="2400" dirty="0"/>
          </a:p>
        </p:txBody>
      </p:sp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3308556501"/>
              </p:ext>
            </p:extLst>
          </p:nvPr>
        </p:nvGraphicFramePr>
        <p:xfrm>
          <a:off x="0" y="809328"/>
          <a:ext cx="8964488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876018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700" b="1" dirty="0" smtClean="0"/>
              <a:t>TOTO NAŘÍZENÍ SE VZTAHUJE NA SILNIČNÍ DOPRAVU </a:t>
            </a:r>
          </a:p>
          <a:p>
            <a:pPr algn="ctr">
              <a:buNone/>
            </a:pPr>
            <a:r>
              <a:rPr lang="cs-CZ" sz="2700" dirty="0" smtClean="0"/>
              <a:t>BEZ OHLEDU NA ZEMI REGISTRACE VOZIDLA </a:t>
            </a:r>
            <a:r>
              <a:rPr lang="cs-CZ" sz="2700" b="1" dirty="0" smtClean="0"/>
              <a:t>USKUTEČNĚNOU</a:t>
            </a:r>
          </a:p>
          <a:p>
            <a:pPr>
              <a:buNone/>
            </a:pPr>
            <a:endParaRPr lang="cs-CZ" sz="2700" dirty="0" smtClean="0"/>
          </a:p>
          <a:p>
            <a:pPr marL="514350" indent="-514350" algn="ctr">
              <a:buNone/>
            </a:pPr>
            <a:r>
              <a:rPr lang="cs-CZ" sz="2700" b="1" dirty="0" smtClean="0"/>
              <a:t>a) </a:t>
            </a:r>
            <a:r>
              <a:rPr lang="cs-CZ" sz="2700" dirty="0" smtClean="0"/>
              <a:t>výhradně uvnitř Společenství  (</a:t>
            </a:r>
            <a:r>
              <a:rPr lang="cs-CZ" sz="2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</a:t>
            </a:r>
            <a:r>
              <a:rPr lang="cs-CZ" sz="2700" dirty="0" smtClean="0"/>
              <a:t>)</a:t>
            </a:r>
          </a:p>
          <a:p>
            <a:pPr marL="514350" indent="-514350" algn="ctr">
              <a:buNone/>
            </a:pPr>
            <a:endParaRPr lang="cs-CZ" sz="2700" dirty="0" smtClean="0"/>
          </a:p>
          <a:p>
            <a:pPr marL="514350" indent="-514350" algn="ctr">
              <a:buNone/>
            </a:pPr>
            <a:r>
              <a:rPr lang="cs-CZ" sz="4300" b="1" dirty="0" smtClean="0"/>
              <a:t>nebo</a:t>
            </a:r>
          </a:p>
          <a:p>
            <a:pPr marL="514350" indent="-514350" algn="ctr">
              <a:buNone/>
            </a:pPr>
            <a:endParaRPr lang="cs-CZ" sz="2700" dirty="0" smtClean="0"/>
          </a:p>
          <a:p>
            <a:pPr marL="514350" indent="-514350" algn="ctr">
              <a:buNone/>
            </a:pPr>
            <a:endParaRPr lang="cs-CZ" sz="2700" dirty="0" smtClean="0"/>
          </a:p>
          <a:p>
            <a:pPr algn="ctr">
              <a:buNone/>
            </a:pPr>
            <a:r>
              <a:rPr lang="cs-CZ" sz="2700" b="1" dirty="0" smtClean="0"/>
              <a:t>b)</a:t>
            </a:r>
            <a:r>
              <a:rPr lang="cs-CZ" sz="2700" dirty="0" smtClean="0"/>
              <a:t> mezi Společenstvím, </a:t>
            </a:r>
            <a:r>
              <a:rPr lang="cs-CZ" sz="2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Švýcarskem </a:t>
            </a:r>
            <a:r>
              <a:rPr lang="cs-CZ" sz="2700" dirty="0" smtClean="0"/>
              <a:t>a zeměmi, které jsou</a:t>
            </a:r>
          </a:p>
          <a:p>
            <a:pPr algn="ctr">
              <a:buNone/>
            </a:pPr>
            <a:r>
              <a:rPr lang="cs-CZ" sz="2700" dirty="0" smtClean="0"/>
              <a:t>smluvními stranami Dohody o Evropském hospodářském</a:t>
            </a:r>
          </a:p>
          <a:p>
            <a:pPr algn="ctr">
              <a:buNone/>
            </a:pPr>
            <a:r>
              <a:rPr lang="cs-CZ" sz="2700" dirty="0" smtClean="0"/>
              <a:t>prostoru.( </a:t>
            </a:r>
            <a:r>
              <a:rPr lang="cs-CZ" sz="2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Norsko, Lichtenštejnsko, Island</a:t>
            </a:r>
            <a:r>
              <a:rPr lang="cs-CZ" sz="2700" dirty="0" smtClean="0"/>
              <a:t>)</a:t>
            </a:r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195736" y="1988840"/>
            <a:ext cx="0" cy="576064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547664" y="1916832"/>
            <a:ext cx="0" cy="2592288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141056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36912"/>
            <a:ext cx="7427168" cy="8501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                  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                </a:t>
            </a:r>
            <a:r>
              <a:rPr lang="cs-CZ" sz="3100" dirty="0" smtClean="0">
                <a:solidFill>
                  <a:schemeClr val="tx1"/>
                </a:solidFill>
              </a:rPr>
              <a:t/>
            </a:r>
            <a:br>
              <a:rPr lang="cs-CZ" sz="310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8" name="Elipsa 1337"/>
          <p:cNvSpPr/>
          <p:nvPr/>
        </p:nvSpPr>
        <p:spPr>
          <a:xfrm>
            <a:off x="179512" y="620688"/>
            <a:ext cx="3456384" cy="18002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NAŘÍZENÍ 561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564904"/>
            <a:ext cx="8221353" cy="3508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VZTAHUJE NA SILNIČNÍ DOPRAVU BEZ OHLEDU NA ZEMI REGISTRACE</a:t>
            </a:r>
          </a:p>
          <a:p>
            <a:r>
              <a:rPr lang="cs-CZ" dirty="0" smtClean="0"/>
              <a:t>                                    VOZIDLA USKUTEČNĚNOU:</a:t>
            </a:r>
          </a:p>
          <a:p>
            <a:endParaRPr lang="cs-CZ" dirty="0" smtClean="0"/>
          </a:p>
          <a:p>
            <a:pPr marL="342900" indent="-342900">
              <a:buAutoNum type="alphaLcParenR"/>
            </a:pPr>
            <a:r>
              <a:rPr lang="cs-CZ" sz="2400" dirty="0" smtClean="0"/>
              <a:t>výhradně uvnitř ES 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 algn="ctr"/>
            <a:r>
              <a:rPr lang="cs-CZ" sz="3600" b="1" dirty="0" smtClean="0">
                <a:solidFill>
                  <a:schemeClr val="accent1"/>
                </a:solidFill>
              </a:rPr>
              <a:t>nebo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sz="2400" dirty="0" smtClean="0"/>
              <a:t>b) mezi zeměmi ES, Švýcarskem a státy, které nejsou </a:t>
            </a:r>
          </a:p>
          <a:p>
            <a:pPr marL="342900" indent="-342900"/>
            <a:r>
              <a:rPr lang="cs-CZ" sz="2400" dirty="0" smtClean="0"/>
              <a:t>    smluvními stranami Dohody o Evropském hospodářského </a:t>
            </a:r>
            <a:br>
              <a:rPr lang="cs-CZ" sz="2400" dirty="0" smtClean="0"/>
            </a:br>
            <a:r>
              <a:rPr lang="cs-CZ" sz="2400" dirty="0" smtClean="0"/>
              <a:t>prostoru (EHP – Norsko, Lichtenštejnsko a Island).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454949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3600" dirty="0" smtClean="0"/>
              <a:t>Toto nařízení se vztahuje </a:t>
            </a:r>
            <a:r>
              <a:rPr lang="cs-CZ" sz="4300" b="1" dirty="0" smtClean="0"/>
              <a:t>na přepravu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600" b="1" dirty="0" smtClean="0"/>
              <a:t>a) </a:t>
            </a:r>
            <a:r>
              <a:rPr lang="cs-CZ" sz="3900" dirty="0" smtClean="0"/>
              <a:t>zboží vozidly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sz="2600" dirty="0" smtClean="0"/>
              <a:t>jejichž maximální přípustná hmotnost včetně návěsu   nebo přívěsu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překračuje</a:t>
            </a:r>
            <a:r>
              <a:rPr lang="cs-CZ" sz="2600" dirty="0" smtClean="0"/>
              <a:t> </a:t>
            </a:r>
            <a:r>
              <a:rPr lang="cs-CZ" sz="2600" b="1" dirty="0" smtClean="0"/>
              <a:t>3,5 tuny</a:t>
            </a: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nebo</a:t>
            </a:r>
          </a:p>
          <a:p>
            <a:pPr>
              <a:buNone/>
            </a:pPr>
            <a:r>
              <a:rPr lang="cs-CZ" sz="2600" b="1" dirty="0" smtClean="0"/>
              <a:t>b) </a:t>
            </a:r>
            <a:r>
              <a:rPr lang="cs-CZ" sz="3900" dirty="0" smtClean="0"/>
              <a:t>cestujících vozidly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600" dirty="0" smtClean="0"/>
              <a:t>která jsou svou konstrukcí nebo trvalou úpravou určena pro přepravu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</a:t>
            </a:r>
            <a:r>
              <a:rPr lang="cs-CZ" sz="2600" b="1" dirty="0" smtClean="0"/>
              <a:t>devíti osob </a:t>
            </a:r>
            <a:r>
              <a:rPr lang="cs-CZ" sz="2600" dirty="0" smtClean="0"/>
              <a:t>včetně řidiče</a:t>
            </a:r>
          </a:p>
          <a:p>
            <a:pPr>
              <a:buNone/>
            </a:pPr>
            <a:r>
              <a:rPr lang="cs-CZ" sz="2600" dirty="0" smtClean="0"/>
              <a:t> </a:t>
            </a:r>
          </a:p>
          <a:p>
            <a:endParaRPr lang="cs-CZ" dirty="0"/>
          </a:p>
        </p:txBody>
      </p:sp>
      <p:cxnSp>
        <p:nvCxnSpPr>
          <p:cNvPr id="5" name="Pravoúhlá spojovací čára 4"/>
          <p:cNvCxnSpPr/>
          <p:nvPr/>
        </p:nvCxnSpPr>
        <p:spPr>
          <a:xfrm rot="16200000" flipH="1">
            <a:off x="323528" y="2636912"/>
            <a:ext cx="648072" cy="360040"/>
          </a:xfrm>
          <a:prstGeom prst="bentConnector3">
            <a:avLst>
              <a:gd name="adj1" fmla="val 50000"/>
            </a:avLst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 rot="16200000" flipH="1">
            <a:off x="251520" y="4869160"/>
            <a:ext cx="648072" cy="360040"/>
          </a:xfrm>
          <a:prstGeom prst="bentConnector3">
            <a:avLst>
              <a:gd name="adj1" fmla="val 50000"/>
            </a:avLst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969525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676456" cy="554461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600" dirty="0" smtClean="0"/>
              <a:t>Pokud je  vozidlo s největší povolenou hmotností do 3,5 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ybaveno tažným zařízením </a:t>
            </a:r>
            <a:r>
              <a:rPr lang="cs-CZ" sz="2600" dirty="0" smtClean="0"/>
              <a:t>pro tažení přívěsu, kdy nejvyšší povolená hmotnost soupravy převyšuje 3,5 t, pak v tomto případě tato souprava podléhá nařízení 561.</a:t>
            </a:r>
          </a:p>
          <a:p>
            <a:pPr algn="ctr">
              <a:buNone/>
            </a:pPr>
            <a:r>
              <a:rPr lang="cs-CZ" sz="2600" dirty="0" smtClean="0"/>
              <a:t>      Potom toto vozidlo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být vybaveno tachografem </a:t>
            </a:r>
            <a:b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600" dirty="0" smtClean="0"/>
              <a:t>(rovněž podléhá předpisům o tachografech – pravidelné technické prohlídky tachografů apod.).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600" dirty="0" smtClean="0"/>
          </a:p>
          <a:p>
            <a:pPr algn="ctr">
              <a:buNone/>
            </a:pPr>
            <a:r>
              <a:rPr lang="cs-CZ" sz="2600" dirty="0" smtClean="0"/>
              <a:t> Pokud se jedná o soupravu osobního automobilu a přívěsu, kde celková hmotnost soupravy přesahuje 3,5 t, je dáno, že ustanovení nařízení 561 platí i pro tuto soupravu, pokud se jedná o obchodní přepravu zboží, tedy za úplatu. </a:t>
            </a:r>
          </a:p>
          <a:p>
            <a:pPr algn="ctr"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Blesk 3"/>
          <p:cNvSpPr/>
          <p:nvPr/>
        </p:nvSpPr>
        <p:spPr>
          <a:xfrm rot="816301">
            <a:off x="232471" y="845505"/>
            <a:ext cx="936104" cy="2088232"/>
          </a:xfrm>
          <a:prstGeom prst="lightningBol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Blesk 4"/>
          <p:cNvSpPr/>
          <p:nvPr/>
        </p:nvSpPr>
        <p:spPr>
          <a:xfrm rot="933379">
            <a:off x="-73967" y="4112970"/>
            <a:ext cx="1080120" cy="2016224"/>
          </a:xfrm>
          <a:prstGeom prst="lightningBol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9853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389120"/>
          </a:xfrm>
        </p:spPr>
        <p:txBody>
          <a:bodyPr>
            <a:normAutofit fontScale="92500" lnSpcReduction="10000"/>
          </a:bodyPr>
          <a:lstStyle/>
          <a:p>
            <a:endParaRPr lang="cs-CZ" b="1" dirty="0" smtClean="0"/>
          </a:p>
          <a:p>
            <a:pPr algn="ctr">
              <a:buNone/>
            </a:pPr>
            <a:r>
              <a:rPr lang="cs-CZ" sz="6000" dirty="0" smtClean="0">
                <a:hlinkClick r:id="rId2" action="ppaction://hlinksldjump"/>
              </a:rPr>
              <a:t>Článek </a:t>
            </a:r>
            <a:r>
              <a:rPr lang="cs-CZ" sz="6000" dirty="0" smtClean="0">
                <a:latin typeface="+mj-lt"/>
                <a:hlinkClick r:id="rId2" action="ppaction://hlinksldjump"/>
              </a:rPr>
              <a:t>3</a:t>
            </a:r>
            <a:r>
              <a:rPr lang="cs-CZ" sz="6000" dirty="0" smtClean="0">
                <a:hlinkClick r:id="rId2" action="ppaction://hlinksldjump"/>
              </a:rPr>
              <a:t> </a:t>
            </a:r>
            <a:endParaRPr lang="cs-CZ" sz="6000" dirty="0" smtClean="0"/>
          </a:p>
          <a:p>
            <a:pPr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 smtClean="0"/>
          </a:p>
          <a:p>
            <a:pPr algn="ctr">
              <a:buNone/>
            </a:pPr>
            <a:r>
              <a:rPr lang="cs-CZ" sz="4000" b="1" dirty="0" smtClean="0"/>
              <a:t>Nařízení se nevztahuje na silniční dopravu</a:t>
            </a:r>
            <a:r>
              <a:rPr lang="cs-CZ" b="1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5400000">
            <a:off x="3851920" y="2780928"/>
            <a:ext cx="1080120" cy="936104"/>
          </a:xfrm>
          <a:prstGeom prst="rightArrow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90029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5016" cy="6021288"/>
          </a:xfrm>
        </p:spPr>
        <p:txBody>
          <a:bodyPr>
            <a:normAutofit fontScale="40000" lnSpcReduction="20000"/>
          </a:bodyPr>
          <a:lstStyle/>
          <a:p>
            <a:pPr algn="ctr">
              <a:buNone/>
            </a:pPr>
            <a:r>
              <a:rPr lang="cs-CZ" sz="7300" b="1" dirty="0" smtClean="0"/>
              <a:t>Článek 3 </a:t>
            </a:r>
          </a:p>
          <a:p>
            <a:pPr>
              <a:buNone/>
            </a:pPr>
            <a:endParaRPr lang="cs-CZ" sz="3800" b="1" dirty="0" smtClean="0"/>
          </a:p>
          <a:p>
            <a:pPr algn="ctr">
              <a:buNone/>
            </a:pPr>
            <a:r>
              <a:rPr lang="cs-CZ" sz="3800" b="1" dirty="0" smtClean="0"/>
              <a:t>TOTO NAŘÍZENÍ SE NEVZTAHUJE NA SILNIČNÍ DOPRAVU :</a:t>
            </a:r>
          </a:p>
          <a:p>
            <a:pPr algn="ctr">
              <a:buNone/>
            </a:pPr>
            <a:endParaRPr lang="cs-CZ" sz="3800" b="1" dirty="0" smtClean="0"/>
          </a:p>
          <a:p>
            <a:pPr algn="ctr">
              <a:buNone/>
            </a:pPr>
            <a:r>
              <a:rPr lang="cs-CZ" sz="3800" b="1" dirty="0" smtClean="0"/>
              <a:t>A) </a:t>
            </a:r>
            <a:r>
              <a:rPr lang="cs-CZ" sz="5000" dirty="0" smtClean="0"/>
              <a:t>vozidly používanými pro přepravu cestujících v linkové</a:t>
            </a:r>
          </a:p>
          <a:p>
            <a:pPr algn="ctr">
              <a:buNone/>
            </a:pPr>
            <a:r>
              <a:rPr lang="cs-CZ" sz="5000" dirty="0" smtClean="0"/>
              <a:t>    dopravě, jestliže délka tratě této linky nepřesahuje 50 km;</a:t>
            </a:r>
          </a:p>
          <a:p>
            <a:pPr algn="ctr">
              <a:buNone/>
            </a:pPr>
            <a:endParaRPr lang="cs-CZ" sz="5000" dirty="0" smtClean="0"/>
          </a:p>
          <a:p>
            <a:pPr algn="ctr">
              <a:buNone/>
            </a:pPr>
            <a:r>
              <a:rPr lang="cs-CZ" sz="5000" b="1" dirty="0" smtClean="0"/>
              <a:t>B)</a:t>
            </a:r>
            <a:r>
              <a:rPr lang="cs-CZ" sz="5000" dirty="0" smtClean="0"/>
              <a:t> vozidly, jejichž nejvyšší dovolená rychlost nepřesahuje</a:t>
            </a:r>
          </a:p>
          <a:p>
            <a:pPr algn="ctr">
              <a:buNone/>
            </a:pPr>
            <a:r>
              <a:rPr lang="cs-CZ" sz="5000" dirty="0" smtClean="0"/>
              <a:t>    40 kilometrů v hodině;</a:t>
            </a:r>
          </a:p>
          <a:p>
            <a:pPr algn="ctr">
              <a:buNone/>
            </a:pPr>
            <a:endParaRPr lang="cs-CZ" sz="5000" dirty="0" smtClean="0"/>
          </a:p>
          <a:p>
            <a:pPr algn="ctr">
              <a:buNone/>
            </a:pPr>
            <a:r>
              <a:rPr lang="cs-CZ" sz="5000" b="1" dirty="0" smtClean="0"/>
              <a:t>C</a:t>
            </a:r>
            <a:r>
              <a:rPr lang="cs-CZ" sz="5000" dirty="0" smtClean="0"/>
              <a:t> vozidly, která jsou ve vlastnictví ozbrojených sil, </a:t>
            </a:r>
            <a:r>
              <a:rPr lang="cs-CZ" sz="5000" dirty="0" err="1" smtClean="0"/>
              <a:t>sil</a:t>
            </a:r>
            <a:endParaRPr lang="cs-CZ" sz="5000" dirty="0" smtClean="0"/>
          </a:p>
          <a:p>
            <a:pPr algn="ctr">
              <a:buNone/>
            </a:pPr>
            <a:r>
              <a:rPr lang="cs-CZ" sz="5000" dirty="0" smtClean="0"/>
              <a:t>    civilní obrany, požárních sborů a sil odpovědných za</a:t>
            </a:r>
          </a:p>
          <a:p>
            <a:pPr algn="ctr">
              <a:buNone/>
            </a:pPr>
            <a:r>
              <a:rPr lang="cs-CZ" sz="5000" dirty="0" smtClean="0"/>
              <a:t>    udržování veřejného pořádku nebo jsou jimi najata bez</a:t>
            </a:r>
          </a:p>
          <a:p>
            <a:pPr algn="ctr">
              <a:buNone/>
            </a:pPr>
            <a:r>
              <a:rPr lang="cs-CZ" sz="5000" dirty="0" smtClean="0"/>
              <a:t>    řidiče, uskutečňuje-li se přeprava v rámci jím svěřených</a:t>
            </a:r>
          </a:p>
          <a:p>
            <a:pPr algn="ctr">
              <a:buNone/>
            </a:pPr>
            <a:r>
              <a:rPr lang="cs-CZ" sz="5000" dirty="0" smtClean="0"/>
              <a:t>    úkolů a je-li pod jejich kontrolou;</a:t>
            </a:r>
          </a:p>
          <a:p>
            <a:pPr algn="ctr">
              <a:buNone/>
            </a:pPr>
            <a:endParaRPr lang="cs-CZ" sz="5000" dirty="0" smtClean="0"/>
          </a:p>
          <a:p>
            <a:pPr algn="ctr">
              <a:buNone/>
            </a:pPr>
            <a:r>
              <a:rPr lang="cs-CZ" sz="5000" b="1" dirty="0" smtClean="0"/>
              <a:t>D)</a:t>
            </a:r>
            <a:r>
              <a:rPr lang="cs-CZ" sz="5000" dirty="0" smtClean="0"/>
              <a:t> vozidly, včetně vozidel používaných při neobchodní</a:t>
            </a:r>
          </a:p>
          <a:p>
            <a:pPr algn="ctr">
              <a:buNone/>
            </a:pPr>
            <a:r>
              <a:rPr lang="cs-CZ" sz="5000" dirty="0" smtClean="0"/>
              <a:t>    přepravě humanitární pomoci, používanými za mimořádných</a:t>
            </a:r>
          </a:p>
          <a:p>
            <a:pPr algn="ctr">
              <a:buNone/>
            </a:pPr>
            <a:r>
              <a:rPr lang="cs-CZ" sz="5000" dirty="0" smtClean="0"/>
              <a:t>    okolností nebo při záchranných akcích;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259632" y="1556792"/>
            <a:ext cx="0" cy="4968552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259632" y="1556792"/>
            <a:ext cx="6912768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259632" y="6525344"/>
            <a:ext cx="6984776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172400" y="1556792"/>
            <a:ext cx="72008" cy="4896544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625149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48680"/>
            <a:ext cx="7869560" cy="6309320"/>
          </a:xfrm>
          <a:ln w="5715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b="1" dirty="0" smtClean="0"/>
              <a:t>E) </a:t>
            </a:r>
            <a:r>
              <a:rPr lang="cs-CZ" sz="2000" dirty="0" smtClean="0"/>
              <a:t>specializovanými vozidly používanými pro lékařské účely;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F) </a:t>
            </a:r>
            <a:r>
              <a:rPr lang="cs-CZ" sz="2000" dirty="0" smtClean="0"/>
              <a:t>speciálními havarijními vozidly, operují-li v okruhu do100 km</a:t>
            </a:r>
          </a:p>
          <a:p>
            <a:pPr algn="ctr">
              <a:buNone/>
            </a:pPr>
            <a:r>
              <a:rPr lang="cs-CZ" sz="2000" dirty="0" smtClean="0"/>
              <a:t>    od místa obvyklého odstavení vozidla;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G)</a:t>
            </a:r>
            <a:r>
              <a:rPr lang="cs-CZ" sz="2000" dirty="0" smtClean="0"/>
              <a:t> vozidly používanými při silničních jízdních zkouškách pro účely vývoje, opravy nebo údržby a nový nebo přestavěnými   vozidly, která ještě nebyla uvedena do provozu;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H) </a:t>
            </a:r>
            <a:r>
              <a:rPr lang="cs-CZ" sz="2000" dirty="0" smtClean="0"/>
              <a:t> vozidly nebo jejich kombinacemi, jejichž maximální přípustná hmotnost nepřesahuje 7,5 tuny a která se používají</a:t>
            </a:r>
          </a:p>
          <a:p>
            <a:pPr algn="ctr">
              <a:buNone/>
            </a:pPr>
            <a:r>
              <a:rPr lang="cs-CZ" sz="2000" dirty="0" smtClean="0"/>
              <a:t>     k neobchodní přepravě zboží;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b="1" dirty="0" smtClean="0">
                <a:hlinkClick r:id="rId2" action="ppaction://hlinksldjump"/>
              </a:rPr>
              <a:t>Důležité upozornění </a:t>
            </a:r>
            <a:r>
              <a:rPr lang="cs-CZ" sz="2000" b="1" dirty="0" smtClean="0"/>
              <a:t>!!!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I) </a:t>
            </a:r>
            <a:r>
              <a:rPr lang="cs-CZ" sz="2000" dirty="0" smtClean="0"/>
              <a:t>obchodními vozidly, která jsou podle právních předpisů</a:t>
            </a:r>
          </a:p>
          <a:p>
            <a:pPr algn="ctr">
              <a:buNone/>
            </a:pPr>
            <a:r>
              <a:rPr lang="cs-CZ" sz="2000" dirty="0" smtClean="0"/>
              <a:t>     členského státu, ve kterém se používají, považována za</a:t>
            </a:r>
          </a:p>
          <a:p>
            <a:pPr algn="ctr">
              <a:buNone/>
            </a:pPr>
            <a:r>
              <a:rPr lang="cs-CZ" sz="2000" dirty="0" smtClean="0"/>
              <a:t>     historická vozidla a používají se k neobchodní přepravě</a:t>
            </a:r>
          </a:p>
          <a:p>
            <a:pPr algn="ctr">
              <a:buNone/>
            </a:pPr>
            <a:r>
              <a:rPr lang="cs-CZ" sz="2000" dirty="0" smtClean="0"/>
              <a:t>     cestujících nebo zboží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033376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184576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sz="2400" dirty="0" smtClean="0"/>
              <a:t>   </a:t>
            </a:r>
            <a:r>
              <a:rPr lang="cs-CZ" sz="3200" b="1" dirty="0" smtClean="0"/>
              <a:t>DŮLEŽITÉ UPOZORNĚNÍ</a:t>
            </a:r>
          </a:p>
          <a:p>
            <a:pPr lvl="0">
              <a:buNone/>
            </a:pPr>
            <a:endParaRPr lang="cs-CZ" sz="2400" dirty="0" smtClean="0"/>
          </a:p>
          <a:p>
            <a:pPr lvl="0" algn="ctr">
              <a:buNone/>
            </a:pPr>
            <a:r>
              <a:rPr lang="cs-CZ" sz="2800" b="1" dirty="0" smtClean="0"/>
              <a:t>    Neobchodní přeprava zboží</a:t>
            </a:r>
            <a:r>
              <a:rPr lang="cs-CZ" sz="2400" b="1" dirty="0" smtClean="0"/>
              <a:t> </a:t>
            </a:r>
            <a:r>
              <a:rPr lang="cs-CZ" sz="2400" dirty="0" smtClean="0"/>
              <a:t> znamená podle výkladu přepravu, která není nijak spojena s podnikáním.</a:t>
            </a:r>
          </a:p>
          <a:p>
            <a:pPr lvl="0" algn="ctr">
              <a:buNone/>
            </a:pPr>
            <a:endParaRPr lang="cs-CZ" sz="2400" dirty="0" smtClean="0"/>
          </a:p>
          <a:p>
            <a:pPr lvl="0" algn="ctr">
              <a:buNone/>
            </a:pPr>
            <a:r>
              <a:rPr lang="cs-CZ" sz="2400" dirty="0" smtClean="0"/>
              <a:t> </a:t>
            </a:r>
            <a:r>
              <a:rPr lang="cs-CZ" sz="2800" b="1" dirty="0" smtClean="0"/>
              <a:t>Jedná se o přepravu pro vlastní osobní potřebu </a:t>
            </a:r>
            <a:r>
              <a:rPr lang="cs-CZ" sz="2400" dirty="0" smtClean="0"/>
              <a:t>– účel je nutno věrohodně doložit, což  může být někdy obtížné.</a:t>
            </a:r>
          </a:p>
          <a:p>
            <a:pPr lvl="0" algn="ctr">
              <a:buNone/>
            </a:pPr>
            <a:endParaRPr lang="cs-CZ" sz="2400" dirty="0" smtClean="0"/>
          </a:p>
          <a:p>
            <a:pPr lvl="0" algn="ctr">
              <a:buNone/>
            </a:pPr>
            <a:r>
              <a:rPr lang="cs-CZ" sz="2400" dirty="0" smtClean="0"/>
              <a:t>   Přeprava prováděná podle </a:t>
            </a:r>
            <a:r>
              <a:rPr lang="cs-CZ" sz="3200" b="1" dirty="0" smtClean="0"/>
              <a:t>zákona č. 111/1994 Sb</a:t>
            </a:r>
            <a:r>
              <a:rPr lang="cs-CZ" sz="2400" dirty="0" smtClean="0"/>
              <a:t>., ať už pro vlastní nebo cizí potřeby, nemůže být považována za neobchodní přepravu</a:t>
            </a:r>
          </a:p>
          <a:p>
            <a:endParaRPr lang="cs-CZ" dirty="0"/>
          </a:p>
        </p:txBody>
      </p:sp>
      <p:sp>
        <p:nvSpPr>
          <p:cNvPr id="4" name="Blesk 3"/>
          <p:cNvSpPr/>
          <p:nvPr/>
        </p:nvSpPr>
        <p:spPr>
          <a:xfrm>
            <a:off x="251520" y="836712"/>
            <a:ext cx="648072" cy="1008112"/>
          </a:xfrm>
          <a:prstGeom prst="lightningBol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Blesk 4"/>
          <p:cNvSpPr/>
          <p:nvPr/>
        </p:nvSpPr>
        <p:spPr>
          <a:xfrm>
            <a:off x="179512" y="1412776"/>
            <a:ext cx="504056" cy="720080"/>
          </a:xfrm>
          <a:prstGeom prst="lightningBol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Blesk 5"/>
          <p:cNvSpPr/>
          <p:nvPr/>
        </p:nvSpPr>
        <p:spPr>
          <a:xfrm>
            <a:off x="179512" y="1988840"/>
            <a:ext cx="467544" cy="576064"/>
          </a:xfrm>
          <a:prstGeom prst="lightningBol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21117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208912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>
                <a:hlinkClick r:id="rId2" action="ppaction://hlinksldjump"/>
              </a:rPr>
              <a:t>Článek </a:t>
            </a:r>
            <a:r>
              <a:rPr lang="cs-CZ" sz="6000" dirty="0" smtClean="0">
                <a:latin typeface="+mj-lt"/>
                <a:hlinkClick r:id="rId2" action="ppaction://hlinksldjump"/>
              </a:rPr>
              <a:t>13</a:t>
            </a:r>
            <a:r>
              <a:rPr lang="cs-CZ" dirty="0" smtClean="0">
                <a:hlinkClick r:id="rId2" action="ppaction://hlinksldjump"/>
              </a:rPr>
              <a:t/>
            </a:r>
            <a:br>
              <a:rPr lang="cs-CZ" dirty="0" smtClean="0">
                <a:hlinkClick r:id="rId2" action="ppaction://hlinksldjump"/>
              </a:rPr>
            </a:br>
            <a:r>
              <a:rPr lang="cs-CZ" b="1" dirty="0" smtClean="0"/>
              <a:t>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4000" b="1" dirty="0" smtClean="0"/>
          </a:p>
          <a:p>
            <a:pPr algn="ctr"/>
            <a:r>
              <a:rPr lang="cs-CZ" sz="4000" b="1" dirty="0" smtClean="0"/>
              <a:t>Nařízení  uděluje výjimky na silniční dopravu</a:t>
            </a:r>
            <a:r>
              <a:rPr lang="cs-CZ" sz="4000" dirty="0" smtClean="0"/>
              <a:t>.</a:t>
            </a:r>
          </a:p>
        </p:txBody>
      </p:sp>
      <p:sp>
        <p:nvSpPr>
          <p:cNvPr id="3" name="Šipka doprava 2"/>
          <p:cNvSpPr/>
          <p:nvPr/>
        </p:nvSpPr>
        <p:spPr>
          <a:xfrm rot="5400000">
            <a:off x="3851920" y="2636912"/>
            <a:ext cx="1080120" cy="936104"/>
          </a:xfrm>
          <a:prstGeom prst="rightArrow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83264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b="1" dirty="0" smtClean="0"/>
              <a:t>Článek 13</a:t>
            </a:r>
          </a:p>
          <a:p>
            <a:pPr algn="ctr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KAŽDÝ ČLENSKÝ STÁT  MŮŽE NA SVÉM ÚZEMÍ NEBO PO DOHODĚ S JINÝM ČLENSKÝM STÁTEM NA JEHO ÚZEMÍ </a:t>
            </a:r>
            <a:r>
              <a:rPr lang="cs-CZ" sz="2000" b="1" dirty="0" smtClean="0"/>
              <a:t>UDĚLIT VÝJIMKY A STANOVIT INDIVIDUÁLNÍ PODMÍNKY VZTAHUJÍCÍ SE NA TYTO PŘEPRAVY: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     a) vozidly ve vlastnictví orgánů veřejné moci nebo jimi najatými bez řidiče a používanými k silniční dopravě</a:t>
            </a:r>
            <a:r>
              <a:rPr lang="cs-CZ" sz="2000" dirty="0" smtClean="0"/>
              <a:t>, pokud tyto orgány veřejné moci nevstupují do hospodářské soutěže se soukromými dopravci;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      b) vozidly používanými nebo najatými bez řidiče zemědělskými, pěstitelskými, lesnickými, chovatelskými podniky a podniky rybolovu pro přepravu zboží jako součást jejich podnikatelské činnosti </a:t>
            </a:r>
            <a:r>
              <a:rPr lang="cs-CZ" sz="2000" dirty="0" smtClean="0"/>
              <a:t>na tratích v okruhu do 100 km od místa obvyklého odstavení vozidla;</a:t>
            </a:r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 lvl="0">
              <a:buNone/>
            </a:pP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2636912"/>
            <a:ext cx="0" cy="3384376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748464" y="2636912"/>
            <a:ext cx="0" cy="3384376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755576" y="6021288"/>
            <a:ext cx="7992888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755576" y="2636912"/>
            <a:ext cx="7992888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967632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25352"/>
            <a:ext cx="8229600" cy="5067944"/>
          </a:xfrm>
          <a:ln w="5715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000" b="1" dirty="0"/>
              <a:t>c</a:t>
            </a:r>
            <a:r>
              <a:rPr lang="cs-CZ" sz="2000" b="1" dirty="0" smtClean="0"/>
              <a:t>)</a:t>
            </a:r>
            <a:r>
              <a:rPr lang="cs-CZ" sz="2000" dirty="0" smtClean="0"/>
              <a:t> </a:t>
            </a:r>
            <a:r>
              <a:rPr lang="cs-CZ" sz="2000" b="1" dirty="0" smtClean="0"/>
              <a:t>zemědělskými a lesnickými traktory používanými pro zemědělské a lesnické činnost</a:t>
            </a:r>
            <a:r>
              <a:rPr lang="cs-CZ" sz="2000" dirty="0" smtClean="0"/>
              <a:t>i na tratích v okruhu do 100 km od místa obvyklého odstavení vozidla, který vozidlo vlastní, najímá nebo najímá s následnou koupí;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</a:t>
            </a:r>
            <a:r>
              <a:rPr lang="cs-CZ" sz="2000" b="1" dirty="0" smtClean="0"/>
              <a:t>d) </a:t>
            </a:r>
            <a:r>
              <a:rPr lang="cs-CZ" sz="2000" b="1" dirty="0" smtClean="0"/>
              <a:t>vozidly nebo kombinacemi vozidel, jejichž maximální přípustná hmotnost nepřekračuje 7.5 tuny a která</a:t>
            </a:r>
          </a:p>
          <a:p>
            <a:pPr>
              <a:buNone/>
            </a:pPr>
            <a:r>
              <a:rPr lang="cs-CZ" sz="2000" b="1" dirty="0" smtClean="0"/>
              <a:t>- používají poskytovatelé všeobecných služeb</a:t>
            </a:r>
            <a:r>
              <a:rPr lang="cs-CZ" sz="2000" dirty="0" smtClean="0"/>
              <a:t> definovaní v čl. 2 bodu 13 směrnice  Evropského parlamentu a Rady 97/67/ES ze dne 15. prosince 1997 o společných  pravidlech pro rozvoj vnitřního trhu poštovních služeb Společenství a zvyšování kvality služby za účelem doručování zásilek v rámci všeobecných služeb nebo</a:t>
            </a:r>
          </a:p>
          <a:p>
            <a:pPr>
              <a:buNone/>
            </a:pPr>
            <a:r>
              <a:rPr lang="cs-CZ" sz="2000" dirty="0" smtClean="0"/>
              <a:t>- </a:t>
            </a:r>
            <a:r>
              <a:rPr lang="cs-CZ" sz="2000" b="1" dirty="0" smtClean="0"/>
              <a:t>pro přepravu materiálu, zařízení nebo strojů, které řidič při výkonu svého povolání potřebuje.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02897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8013576" cy="5832648"/>
          </a:xfrm>
          <a:ln w="5715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 </a:t>
            </a:r>
            <a:endParaRPr lang="cs-CZ" sz="2000" dirty="0" smtClean="0"/>
          </a:p>
          <a:p>
            <a:pPr algn="ctr">
              <a:buNone/>
            </a:pPr>
            <a:r>
              <a:rPr lang="cs-CZ" sz="2000" b="1" dirty="0" smtClean="0"/>
              <a:t>     e) vozidly provozovanými výlučně na ostrovech s rozlohou do 2300 km2, které nejsou spojeny se zbytkem území státu mostem, brodem nebo tunelem</a:t>
            </a:r>
            <a:r>
              <a:rPr lang="cs-CZ" sz="2000" dirty="0" smtClean="0"/>
              <a:t>, jenž by mohl být používán motorovými vozidly;</a:t>
            </a:r>
          </a:p>
          <a:p>
            <a:pPr>
              <a:buNone/>
            </a:pPr>
            <a:endParaRPr lang="cs-CZ" sz="2000" dirty="0" smtClean="0"/>
          </a:p>
          <a:p>
            <a:pPr marL="457200" indent="-457200">
              <a:buNone/>
            </a:pPr>
            <a:r>
              <a:rPr lang="cs-CZ" sz="2000" b="1" dirty="0" smtClean="0"/>
              <a:t>       f) vozidly používanými pro přepravu zboží na tratích v okruhu do 50 km od místa obvyklého odstavení vozidla s pohonem na zemní nebo zkapalněný plyn nebo elektřinu,</a:t>
            </a:r>
            <a:r>
              <a:rPr lang="cs-CZ" sz="2000" dirty="0" smtClean="0"/>
              <a:t> jejichž maximální přípustná hmotnost včetně hmotnosti přívěsu nebo návěsu nepřesahuje 7,5 tun;</a:t>
            </a:r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     </a:t>
            </a:r>
            <a:r>
              <a:rPr lang="cs-CZ" sz="2000" b="1" dirty="0" smtClean="0"/>
              <a:t>g) vozidly používanými pro výcvik žadatelů o řidičské oprávnění nebo osvědčení o odborné způsobilosti či jejich přezkoušení </a:t>
            </a:r>
            <a:r>
              <a:rPr lang="cs-CZ" sz="2000" dirty="0" smtClean="0"/>
              <a:t>za předpokladu, že nejsou využívána k obchodní přepravě zboží nebo cestujících;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	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 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    </a:t>
            </a:r>
          </a:p>
          <a:p>
            <a:pPr>
              <a:buNone/>
            </a:pPr>
            <a:endParaRPr lang="cs-CZ" sz="2400" dirty="0" smtClean="0"/>
          </a:p>
          <a:p>
            <a:pPr lvl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643564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184576"/>
          </a:xfrm>
          <a:ln w="5715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</a:t>
            </a: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h)</a:t>
            </a:r>
            <a:r>
              <a:rPr lang="cs-CZ" sz="2000" dirty="0" smtClean="0"/>
              <a:t> </a:t>
            </a:r>
            <a:r>
              <a:rPr lang="cs-CZ" sz="2000" b="1" dirty="0" smtClean="0"/>
              <a:t>vozidly používanými v souvislosti s kanalizačními sítěmi, ochranou před povodněmi, údržbou rozvodů vody, plynu a elektřiny, údržbou a kontrolou silnic, odvozem a likvidací domovního odpadu, telegrafními a telefonními službami, rozhlasovým a televizním vysíláním a detekcí rozhlasových nebo televizních vysílačů nebo přijímačů;</a:t>
            </a:r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r>
              <a:rPr lang="cs-CZ" sz="2000" dirty="0" smtClean="0"/>
              <a:t>     </a:t>
            </a:r>
            <a:r>
              <a:rPr lang="cs-CZ" sz="2000" b="1" dirty="0" smtClean="0"/>
              <a:t>  i) vozidly s 10 až 17 sedadly používanými výlučně k neobchodní přepravě cestujících;</a:t>
            </a:r>
          </a:p>
          <a:p>
            <a:pPr algn="ctr">
              <a:buNone/>
            </a:pP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j)</a:t>
            </a:r>
            <a:r>
              <a:rPr lang="cs-CZ" sz="2000" dirty="0" smtClean="0"/>
              <a:t> </a:t>
            </a:r>
            <a:r>
              <a:rPr lang="cs-CZ" sz="2000" b="1" dirty="0" smtClean="0"/>
              <a:t>specializovanými vozidly přepravujícími cirkusy a lunaparky</a:t>
            </a:r>
            <a:r>
              <a:rPr lang="cs-CZ" sz="2000" dirty="0" smtClean="0"/>
              <a:t>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k)</a:t>
            </a:r>
            <a:r>
              <a:rPr lang="cs-CZ" sz="2000" dirty="0" smtClean="0"/>
              <a:t> </a:t>
            </a:r>
            <a:r>
              <a:rPr lang="cs-CZ" sz="2000" b="1" dirty="0" smtClean="0"/>
              <a:t>speciálně vybavenými vozidly pro mobilní projekty</a:t>
            </a:r>
            <a:r>
              <a:rPr lang="cs-CZ" sz="2000" dirty="0" smtClean="0"/>
              <a:t>, jejichž hlavním účelem po zaparkování je </a:t>
            </a:r>
            <a:r>
              <a:rPr lang="cs-CZ" sz="2000" b="1" dirty="0" smtClean="0"/>
              <a:t>využití k vzdělávacím účelům;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dirty="0" smtClean="0"/>
              <a:t> </a:t>
            </a:r>
          </a:p>
          <a:p>
            <a:pPr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 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    </a:t>
            </a:r>
          </a:p>
          <a:p>
            <a:pPr>
              <a:buNone/>
            </a:pPr>
            <a:endParaRPr lang="cs-CZ" sz="2400" dirty="0" smtClean="0"/>
          </a:p>
          <a:p>
            <a:pPr lvl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60804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560840" cy="5293757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sz="2000" b="1" dirty="0" smtClean="0"/>
              <a:t>l)</a:t>
            </a:r>
            <a:r>
              <a:rPr lang="cs-CZ" sz="2000" dirty="0" smtClean="0"/>
              <a:t> </a:t>
            </a:r>
            <a:r>
              <a:rPr lang="cs-CZ" sz="2000" b="1" dirty="0" smtClean="0"/>
              <a:t>vozidly používanými pro svoz mléka z hospodářství a zpětnou přepravu nádob na mléko nebo mléčných výrobků určených pro krmení zvířat do hospodářství;</a:t>
            </a:r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m)</a:t>
            </a:r>
            <a:r>
              <a:rPr lang="cs-CZ" sz="2000" dirty="0" smtClean="0"/>
              <a:t> </a:t>
            </a:r>
            <a:r>
              <a:rPr lang="cs-CZ" sz="2000" b="1" dirty="0" smtClean="0"/>
              <a:t>specializovanými vozidly přepravujícími peníze nebo cennosti;</a:t>
            </a:r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n)</a:t>
            </a:r>
            <a:r>
              <a:rPr lang="cs-CZ" sz="2000" dirty="0" smtClean="0"/>
              <a:t> </a:t>
            </a:r>
            <a:r>
              <a:rPr lang="cs-CZ" sz="2000" b="1" dirty="0" smtClean="0"/>
              <a:t>vozidly používanými pro přepravu zvířecích odpadů nebo zvířecích těl neurčených k lidské spotřebě;</a:t>
            </a:r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o) vozidly používanými výhradně na komunikacích uvnitř distribučních center jako přístavy, překladiště nebo železniční terminály</a:t>
            </a:r>
            <a:r>
              <a:rPr lang="cs-CZ" sz="2000" dirty="0" smtClean="0"/>
              <a:t>;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	</a:t>
            </a:r>
            <a:r>
              <a:rPr lang="cs-CZ" sz="2000" b="1" dirty="0" smtClean="0"/>
              <a:t>p) vozidly používanými pro přepravu živých zvířat z hospodářství na místní trhy a naopak nebo Z trhů na místní jatka ve vzdálenosti do 50 km.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1.	Vyjmenuj </a:t>
            </a:r>
            <a:r>
              <a:rPr lang="cs-CZ" sz="3200" dirty="0" smtClean="0"/>
              <a:t>	</a:t>
            </a:r>
            <a:r>
              <a:rPr lang="cs-CZ" sz="3200" dirty="0" smtClean="0"/>
              <a:t>jakými nařízeními se řídí 	režim řidiče?</a:t>
            </a:r>
            <a:endParaRPr lang="cs-CZ" sz="3200" dirty="0" smtClean="0"/>
          </a:p>
          <a:p>
            <a:r>
              <a:rPr lang="cs-CZ" sz="3200" dirty="0" smtClean="0"/>
              <a:t>2.	</a:t>
            </a:r>
            <a:r>
              <a:rPr lang="cs-CZ" sz="3200" dirty="0" smtClean="0"/>
              <a:t>Na jakou dopravu se vztahuje Nařízení 	ES 	č. 561/2006?</a:t>
            </a:r>
            <a:endParaRPr lang="cs-CZ" sz="3200" dirty="0" smtClean="0"/>
          </a:p>
          <a:p>
            <a:r>
              <a:rPr lang="cs-CZ" sz="3200" dirty="0" smtClean="0"/>
              <a:t>3.	</a:t>
            </a:r>
            <a:r>
              <a:rPr lang="cs-CZ" sz="3200" dirty="0"/>
              <a:t> Na </a:t>
            </a:r>
            <a:r>
              <a:rPr lang="cs-CZ" sz="3200" dirty="0" smtClean="0"/>
              <a:t>jaké přepravy se </a:t>
            </a:r>
            <a:r>
              <a:rPr lang="cs-CZ" sz="3200" dirty="0"/>
              <a:t>vztahuje Nařízení 	ES </a:t>
            </a:r>
            <a:r>
              <a:rPr lang="cs-CZ" sz="3200" dirty="0" smtClean="0"/>
              <a:t>	č</a:t>
            </a:r>
            <a:r>
              <a:rPr lang="cs-CZ" sz="3200" dirty="0"/>
              <a:t>. </a:t>
            </a:r>
            <a:r>
              <a:rPr lang="cs-CZ" sz="3200" dirty="0" smtClean="0"/>
              <a:t>561/2006?</a:t>
            </a:r>
            <a:endParaRPr lang="cs-CZ" sz="3200" dirty="0" smtClean="0"/>
          </a:p>
          <a:p>
            <a:r>
              <a:rPr lang="cs-CZ" sz="3200" dirty="0" smtClean="0"/>
              <a:t>4.	</a:t>
            </a:r>
            <a:r>
              <a:rPr lang="cs-CZ" sz="3200" dirty="0" smtClean="0"/>
              <a:t>Vyjmenuj tři výjimky z článku 3, nařízení 	ES č. 561/2006?</a:t>
            </a:r>
            <a:endParaRPr lang="cs-CZ" sz="3200" dirty="0" smtClean="0"/>
          </a:p>
          <a:p>
            <a:r>
              <a:rPr lang="cs-CZ" sz="3200" dirty="0" smtClean="0"/>
              <a:t>5.	</a:t>
            </a:r>
            <a:r>
              <a:rPr lang="cs-CZ" sz="3200" dirty="0"/>
              <a:t> Vyjmenuj tři </a:t>
            </a:r>
            <a:r>
              <a:rPr lang="cs-CZ" sz="3200" dirty="0" smtClean="0"/>
              <a:t>výjimky z článku 13</a:t>
            </a:r>
            <a:r>
              <a:rPr lang="cs-CZ" sz="3200" dirty="0"/>
              <a:t>, nařízení </a:t>
            </a:r>
            <a:r>
              <a:rPr lang="cs-CZ" sz="3200" dirty="0" smtClean="0"/>
              <a:t>	ES </a:t>
            </a:r>
            <a:r>
              <a:rPr lang="cs-CZ" sz="3200" dirty="0"/>
              <a:t>č. </a:t>
            </a:r>
            <a:r>
              <a:rPr lang="cs-CZ" sz="3200" smtClean="0"/>
              <a:t>561/2006?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925659104"/>
      </p:ext>
    </p:extLst>
  </p:cSld>
  <p:clrMapOvr>
    <a:masterClrMapping/>
  </p:clrMapOvr>
  <p:transition spd="med">
    <p:randomBar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NAŘÍZENÍ EVROPSKÉHO PARLAMENTU A RADY (ES</a:t>
            </a:r>
            <a:r>
              <a:rPr lang="cs-CZ" sz="1800" b="1" dirty="0" smtClean="0"/>
              <a:t>) </a:t>
            </a:r>
            <a:r>
              <a:rPr lang="cs-CZ" sz="1800" b="1" dirty="0"/>
              <a:t>č. 561/2006</a:t>
            </a:r>
          </a:p>
          <a:p>
            <a:pPr marL="0" indent="0">
              <a:buNone/>
            </a:pPr>
            <a:r>
              <a:rPr lang="cs-CZ" sz="1800" dirty="0" smtClean="0"/>
              <a:t>	ze </a:t>
            </a:r>
            <a:r>
              <a:rPr lang="cs-CZ" sz="1800" dirty="0"/>
              <a:t>dne 15. března </a:t>
            </a:r>
            <a:r>
              <a:rPr lang="cs-CZ" sz="1800" dirty="0" smtClean="0"/>
              <a:t>2006,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o </a:t>
            </a:r>
            <a:r>
              <a:rPr lang="cs-CZ" sz="1800" dirty="0"/>
              <a:t>harmonizaci některých předpisů v sociální oblasti týkajících se silniční </a:t>
            </a:r>
            <a:r>
              <a:rPr lang="cs-CZ" sz="1800" dirty="0" smtClean="0"/>
              <a:t>dopravy.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0510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83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603</TotalTime>
  <Words>762</Words>
  <Application>Microsoft Office PowerPoint</Application>
  <PresentationFormat>Předvádění na obrazovce (4:3)</PresentationFormat>
  <Paragraphs>191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                                  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SMITKA František</dc:creator>
  <cp:lastModifiedBy>skola</cp:lastModifiedBy>
  <cp:revision>10</cp:revision>
  <dcterms:created xsi:type="dcterms:W3CDTF">2013-11-01T08:47:22Z</dcterms:created>
  <dcterms:modified xsi:type="dcterms:W3CDTF">2013-11-02T15:46:43Z</dcterms:modified>
</cp:coreProperties>
</file>