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31FDD-8EBB-4CA7-A878-9CA9231427D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9976C-B491-4D97-A170-61FDD9F51EF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31FDD-8EBB-4CA7-A878-9CA9231427D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9976C-B491-4D97-A170-61FDD9F51EF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31FDD-8EBB-4CA7-A878-9CA9231427D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9976C-B491-4D97-A170-61FDD9F51E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31FDD-8EBB-4CA7-A878-9CA9231427D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9976C-B491-4D97-A170-61FDD9F51EF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31FDD-8EBB-4CA7-A878-9CA9231427D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9976C-B491-4D97-A170-61FDD9F51EF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31FDD-8EBB-4CA7-A878-9CA9231427D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9976C-B491-4D97-A170-61FDD9F51E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31FDD-8EBB-4CA7-A878-9CA9231427D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9976C-B491-4D97-A170-61FDD9F51E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31FDD-8EBB-4CA7-A878-9CA9231427D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9976C-B491-4D97-A170-61FDD9F51E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31FDD-8EBB-4CA7-A878-9CA9231427D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9976C-B491-4D97-A170-61FDD9F51EF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31FDD-8EBB-4CA7-A878-9CA9231427D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9976C-B491-4D97-A170-61FDD9F51E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31FDD-8EBB-4CA7-A878-9CA9231427D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9976C-B491-4D97-A170-61FDD9F51E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5D31FDD-8EBB-4CA7-A878-9CA9231427D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39976C-B491-4D97-A170-61FDD9F51EF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27584" y="836712"/>
            <a:ext cx="7175351" cy="3449351"/>
          </a:xfrm>
        </p:spPr>
        <p:txBody>
          <a:bodyPr/>
          <a:lstStyle/>
          <a:p>
            <a:r>
              <a:rPr lang="cs-CZ" sz="2800" b="0" dirty="0" smtClean="0"/>
              <a:t>                ŠABLONA III/2</a:t>
            </a:r>
            <a:r>
              <a:rPr lang="cs-CZ" sz="2800" b="0" smtClean="0"/>
              <a:t/>
            </a:r>
            <a:br>
              <a:rPr lang="cs-CZ" sz="2800" b="0" smtClean="0"/>
            </a:br>
            <a:r>
              <a:rPr lang="cs-CZ" sz="2800" b="0" smtClean="0"/>
              <a:t>      Alexandr Sergejevič Puškin</a:t>
            </a:r>
            <a:r>
              <a:rPr lang="cs-CZ" sz="2800" b="0" dirty="0" smtClean="0"/>
              <a:t/>
            </a:r>
            <a:br>
              <a:rPr lang="cs-CZ" sz="2800" b="0" dirty="0" smtClean="0"/>
            </a:br>
            <a:r>
              <a:rPr lang="cs-CZ" sz="2800" b="0" dirty="0" smtClean="0"/>
              <a:t>Mgr. Libuše Junová, ZŠ Horní Slavkov </a:t>
            </a:r>
            <a:r>
              <a:rPr lang="cs-CZ" sz="3600" b="0" dirty="0" smtClean="0"/>
              <a:t>VY_32_INOVACE_96_Alexandr Sergejevič Puškin</a:t>
            </a:r>
            <a:endParaRPr lang="cs-CZ" sz="3600" b="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365104"/>
            <a:ext cx="6096000" cy="167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9462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61907" y="4104512"/>
            <a:ext cx="2036610" cy="343300"/>
          </a:xfrm>
        </p:spPr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175351" cy="2520279"/>
          </a:xfrm>
        </p:spPr>
        <p:txBody>
          <a:bodyPr/>
          <a:lstStyle/>
          <a:p>
            <a:r>
              <a:rPr lang="cs-CZ" sz="3600" dirty="0" smtClean="0"/>
              <a:t>Alexandr Sergejevič Puškin</a:t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(1799 - 1837)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348880"/>
            <a:ext cx="2952328" cy="3511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049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23528" y="764704"/>
            <a:ext cx="8316416" cy="3475037"/>
          </a:xfrm>
        </p:spPr>
        <p:txBody>
          <a:bodyPr>
            <a:normAutofit/>
          </a:bodyPr>
          <a:lstStyle/>
          <a:p>
            <a:r>
              <a:rPr lang="cs-CZ" sz="3200" dirty="0" smtClean="0"/>
              <a:t>Ruský básník prozaik a dramatik</a:t>
            </a:r>
          </a:p>
          <a:p>
            <a:r>
              <a:rPr lang="cs-CZ" sz="3200" dirty="0" smtClean="0"/>
              <a:t>Jeho tvorba odráží prvky romantismu a realismu</a:t>
            </a:r>
          </a:p>
          <a:p>
            <a:r>
              <a:rPr lang="cs-CZ" sz="3200" dirty="0" smtClean="0"/>
              <a:t>Měl dobrodružný život, zemřel v souboji ve 38 letech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453888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043608" y="980728"/>
            <a:ext cx="6400800" cy="3475037"/>
          </a:xfrm>
        </p:spPr>
        <p:txBody>
          <a:bodyPr>
            <a:norm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                     Dílo</a:t>
            </a:r>
          </a:p>
          <a:p>
            <a:r>
              <a:rPr lang="cs-CZ" sz="2400" dirty="0" smtClean="0"/>
              <a:t>Pohádky pro děti: Pohádka o rybáři a rybce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Pohádka o caru </a:t>
            </a:r>
            <a:r>
              <a:rPr lang="cs-CZ" sz="2400" dirty="0" err="1" smtClean="0"/>
              <a:t>Saltanovi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Povídky: Piková dáma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Kapitánská dcerka</a:t>
            </a:r>
          </a:p>
          <a:p>
            <a:pPr marL="365760" lvl="1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870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259632" y="1124744"/>
            <a:ext cx="6400800" cy="3475037"/>
          </a:xfrm>
        </p:spPr>
        <p:txBody>
          <a:bodyPr>
            <a:normAutofit/>
          </a:bodyPr>
          <a:lstStyle/>
          <a:p>
            <a:r>
              <a:rPr lang="cs-CZ" sz="2400" dirty="0"/>
              <a:t>R</a:t>
            </a:r>
            <a:r>
              <a:rPr lang="cs-CZ" sz="2400" dirty="0" smtClean="0"/>
              <a:t>omantické poemy: Kavkazský zajatec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</a:t>
            </a:r>
            <a:r>
              <a:rPr lang="cs-CZ" sz="2400" dirty="0" err="1" smtClean="0"/>
              <a:t>Bachčisarajská</a:t>
            </a:r>
            <a:r>
              <a:rPr lang="cs-CZ" sz="2400" dirty="0" smtClean="0"/>
              <a:t> fontána</a:t>
            </a:r>
          </a:p>
          <a:p>
            <a:r>
              <a:rPr lang="cs-CZ" sz="2400" dirty="0" smtClean="0"/>
              <a:t>                              Cikáni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Boris </a:t>
            </a:r>
            <a:r>
              <a:rPr lang="cs-CZ" sz="2400" dirty="0" err="1" smtClean="0"/>
              <a:t>Godunov</a:t>
            </a:r>
            <a:endParaRPr lang="cs-CZ" sz="2400" dirty="0" smtClean="0"/>
          </a:p>
          <a:p>
            <a:r>
              <a:rPr lang="cs-CZ" sz="2400" dirty="0" smtClean="0"/>
              <a:t>Román ve verších: Evžen Oněgin </a:t>
            </a:r>
            <a:r>
              <a:rPr lang="cs-CZ" sz="2400" dirty="0" smtClean="0"/>
              <a:t>(vrcholné </a:t>
            </a:r>
            <a:r>
              <a:rPr lang="cs-CZ" sz="2400" dirty="0" smtClean="0"/>
              <a:t>dílo) </a:t>
            </a:r>
            <a:endParaRPr lang="cs-CZ" sz="2400" dirty="0"/>
          </a:p>
          <a:p>
            <a:r>
              <a:rPr lang="cs-CZ" sz="2400" dirty="0" smtClean="0"/>
              <a:t>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347412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1610" y="764704"/>
            <a:ext cx="784887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imgurl=http://www.rusko-info.cz/files/images/puskin_200.jpg&amp;imgrefurl=http://www.rusko-info.cz/clanek/alexander-sergejevic-puskin-nevsedni-tvorba-zivot-i-smrt&amp;usg=__-DX_fhDjDxt-2xTjeWejSxLWytc=&amp;h=254&amp;w=200&amp;sz=12&amp;hl=cs&amp;start=0&amp;zoom=1&amp;tbnid=ECFJVSe3B-N4IM:&amp;tbnh=143&amp;tbnw=120&amp;ei=tF3STav_BYSytAaI96WoCQ&amp;prev=/search%3Fq%3DA.S.Pu%25C5%25A1kin%26um%3D1%26hl%3Dcs%26sa%3DG%26biw%3D1362%26bih%3D583%26tbm%3Disch&amp;um=1&amp;itbs=1&amp;iact=hc&amp;vpx=146&amp;vpy=88&amp;dur=2808&amp;hovh=203&amp;hovw=160&amp;tx=75&amp;ty=75&amp;page=1&amp;ndsp=26&amp;ved=1t:429,r:0,s:0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260648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použity z </a:t>
            </a:r>
            <a:r>
              <a:rPr lang="cs-CZ" dirty="0" err="1" smtClean="0"/>
              <a:t>google</a:t>
            </a:r>
            <a:r>
              <a:rPr lang="cs-CZ" dirty="0" smtClean="0"/>
              <a:t> dne 17.5.2011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0106193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64</TotalTime>
  <Words>97</Words>
  <Application>Microsoft Office PowerPoint</Application>
  <PresentationFormat>On-screen Show (4:3)</PresentationFormat>
  <Paragraphs>20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Aerodynamika</vt:lpstr>
      <vt:lpstr>                ŠABLONA III/2       Alexandr Sergejevič Puškin Mgr. Libuše Junová, ZŠ Horní Slavkov VY_32_INOVACE_96_Alexandr Sergejevič Puškin</vt:lpstr>
      <vt:lpstr>Alexandr Sergejevič Puškin  (1799 - 1837)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Alexandr Sergejevič Puškin  (1799  1837)</dc:title>
  <dc:creator>Junová Libuše</dc:creator>
  <cp:lastModifiedBy>Valued Acer Customer</cp:lastModifiedBy>
  <cp:revision>10</cp:revision>
  <dcterms:created xsi:type="dcterms:W3CDTF">2011-05-13T08:12:19Z</dcterms:created>
  <dcterms:modified xsi:type="dcterms:W3CDTF">2012-02-29T18:10:05Z</dcterms:modified>
</cp:coreProperties>
</file>