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60" r:id="rId2"/>
    <p:sldId id="264" r:id="rId3"/>
    <p:sldId id="268" r:id="rId4"/>
    <p:sldId id="271" r:id="rId5"/>
    <p:sldId id="266" r:id="rId6"/>
    <p:sldId id="272" r:id="rId7"/>
    <p:sldId id="273" r:id="rId8"/>
    <p:sldId id="269" r:id="rId9"/>
    <p:sldId id="275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95" autoAdjust="0"/>
  </p:normalViewPr>
  <p:slideViewPr>
    <p:cSldViewPr>
      <p:cViewPr>
        <p:scale>
          <a:sx n="57" d="100"/>
          <a:sy n="57" d="100"/>
        </p:scale>
        <p:origin x="-1075" y="1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VY_32_INOVACE_16_ČJ3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VYJMENOVANÁ SLOVA PO V 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CB1494-EB76-4E36-A7FC-EF9127ACEBB0}" type="presOf" srcId="{B651F6E3-6281-48DB-9319-2AEAFDAE7572}" destId="{F015BE57-5137-40D2-A44D-1B563514FC7F}" srcOrd="0" destOrd="0" presId="urn:microsoft.com/office/officeart/2005/8/layout/target3"/>
    <dgm:cxn modelId="{596814A8-11B3-4C2A-9400-0656F68A2F74}" type="presOf" srcId="{4E88AA4B-99E2-4F72-AB6C-6C19D79982AB}" destId="{DB689421-4FD8-4F3B-A04A-70783B511D43}" srcOrd="1" destOrd="0" presId="urn:microsoft.com/office/officeart/2005/8/layout/target3"/>
    <dgm:cxn modelId="{490E1D4C-4EA9-46F9-AC02-2D8B3B58F933}" type="presOf" srcId="{D1D4F407-5343-4D3F-B5B9-D407B03CAEB4}" destId="{AED2198E-93D5-4001-81B4-73124B309672}" srcOrd="1" destOrd="0" presId="urn:microsoft.com/office/officeart/2005/8/layout/target3"/>
    <dgm:cxn modelId="{DFF751E9-2A80-4135-B354-AEB7C76F057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DFD0A5-DF9E-4D2D-99FC-C60F3BC71D09}" type="presOf" srcId="{D1B46980-6531-4606-95E6-44980827E919}" destId="{EA045D43-8088-4E18-87BE-1789E3426A92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A77203B-923C-4431-83DB-B3732ACD9EDA}" type="presOf" srcId="{D8197B8C-B260-4A16-BDF4-0947B075E274}" destId="{A0E60D87-231D-4C1B-925D-B828E83A1A2D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0E3A3185-34ED-4827-88DC-D2871EFB36FF}" type="presOf" srcId="{D8197B8C-B260-4A16-BDF4-0947B075E274}" destId="{27935CD7-A716-4E81-86AA-EB790E5F1F76}" srcOrd="1" destOrd="0" presId="urn:microsoft.com/office/officeart/2005/8/layout/target3"/>
    <dgm:cxn modelId="{B6A34C2D-6186-4493-9A8D-773099DD5A30}" type="presOf" srcId="{B651F6E3-6281-48DB-9319-2AEAFDAE7572}" destId="{974EAA48-1495-4C86-AC73-0E9F1747E3C6}" srcOrd="1" destOrd="0" presId="urn:microsoft.com/office/officeart/2005/8/layout/target3"/>
    <dgm:cxn modelId="{16088F24-CA5A-497C-9594-A93C6A8A9294}" type="presOf" srcId="{757F3AB3-0718-4624-B441-E567A8F0AB56}" destId="{333A1088-737F-45CB-B68E-254E46348037}" srcOrd="0" destOrd="0" presId="urn:microsoft.com/office/officeart/2005/8/layout/target3"/>
    <dgm:cxn modelId="{3DBF3176-B27E-4FB5-8438-EEE8A5971552}" type="presOf" srcId="{D1B46980-6531-4606-95E6-44980827E919}" destId="{EDA7BD5C-7C80-4146-A761-C21E357D1ED8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5340C8D-184B-42A8-8CD2-1E79BC53E0F7}" type="presOf" srcId="{4E88AA4B-99E2-4F72-AB6C-6C19D79982AB}" destId="{7B828645-70C1-4D23-9096-85017B3815D3}" srcOrd="0" destOrd="0" presId="urn:microsoft.com/office/officeart/2005/8/layout/target3"/>
    <dgm:cxn modelId="{3B7094A0-C394-4C9B-B421-14B86C63E984}" type="presParOf" srcId="{333A1088-737F-45CB-B68E-254E46348037}" destId="{F5ABB229-8D3B-4694-996A-96F23CF14429}" srcOrd="0" destOrd="0" presId="urn:microsoft.com/office/officeart/2005/8/layout/target3"/>
    <dgm:cxn modelId="{3EE83131-C438-4C94-BDAC-28F2BFBE5A70}" type="presParOf" srcId="{333A1088-737F-45CB-B68E-254E46348037}" destId="{F41139FD-01EE-4571-8B17-4FB00FC51163}" srcOrd="1" destOrd="0" presId="urn:microsoft.com/office/officeart/2005/8/layout/target3"/>
    <dgm:cxn modelId="{FDD6346B-E9FB-4EBA-9408-B96982DFE9B8}" type="presParOf" srcId="{333A1088-737F-45CB-B68E-254E46348037}" destId="{D005CE8C-CC26-4C3E-AC11-E15060ECD759}" srcOrd="2" destOrd="0" presId="urn:microsoft.com/office/officeart/2005/8/layout/target3"/>
    <dgm:cxn modelId="{1AF89DC3-1F3F-4859-B369-85BC85ED25EC}" type="presParOf" srcId="{333A1088-737F-45CB-B68E-254E46348037}" destId="{9AC702C8-3868-4C82-9F95-6E789599D438}" srcOrd="3" destOrd="0" presId="urn:microsoft.com/office/officeart/2005/8/layout/target3"/>
    <dgm:cxn modelId="{B19B05B4-0464-47ED-8FA5-17000A5ED202}" type="presParOf" srcId="{333A1088-737F-45CB-B68E-254E46348037}" destId="{C56AD104-0517-429B-A338-6BAAE22359FE}" srcOrd="4" destOrd="0" presId="urn:microsoft.com/office/officeart/2005/8/layout/target3"/>
    <dgm:cxn modelId="{821A3A11-37AE-4194-800B-63CDA4350553}" type="presParOf" srcId="{333A1088-737F-45CB-B68E-254E46348037}" destId="{7B828645-70C1-4D23-9096-85017B3815D3}" srcOrd="5" destOrd="0" presId="urn:microsoft.com/office/officeart/2005/8/layout/target3"/>
    <dgm:cxn modelId="{93148094-417B-492F-AD54-827214B21E12}" type="presParOf" srcId="{333A1088-737F-45CB-B68E-254E46348037}" destId="{FB1C1992-71C7-4506-9692-28C1D8505AA7}" srcOrd="6" destOrd="0" presId="urn:microsoft.com/office/officeart/2005/8/layout/target3"/>
    <dgm:cxn modelId="{D9B080BD-181D-4454-AD8B-CC53DDF1AD42}" type="presParOf" srcId="{333A1088-737F-45CB-B68E-254E46348037}" destId="{F002FDA7-0EE0-4CD5-81B2-16EF8F133201}" srcOrd="7" destOrd="0" presId="urn:microsoft.com/office/officeart/2005/8/layout/target3"/>
    <dgm:cxn modelId="{164205F0-C678-418A-B604-DA278F1B51D5}" type="presParOf" srcId="{333A1088-737F-45CB-B68E-254E46348037}" destId="{EA045D43-8088-4E18-87BE-1789E3426A92}" srcOrd="8" destOrd="0" presId="urn:microsoft.com/office/officeart/2005/8/layout/target3"/>
    <dgm:cxn modelId="{FCEED9EB-242C-424C-9C86-0D5DCC9A42C0}" type="presParOf" srcId="{333A1088-737F-45CB-B68E-254E46348037}" destId="{8B95B813-8294-49E2-8E34-EBF96BCCE12F}" srcOrd="9" destOrd="0" presId="urn:microsoft.com/office/officeart/2005/8/layout/target3"/>
    <dgm:cxn modelId="{1E916BD2-C2B1-4CA1-AD0B-7550F27625DA}" type="presParOf" srcId="{333A1088-737F-45CB-B68E-254E46348037}" destId="{532874C7-98A7-4C2A-8FC0-2AA25848A5EE}" srcOrd="10" destOrd="0" presId="urn:microsoft.com/office/officeart/2005/8/layout/target3"/>
    <dgm:cxn modelId="{3CBDFB66-DAAA-41CA-A9EE-B22B74D78680}" type="presParOf" srcId="{333A1088-737F-45CB-B68E-254E46348037}" destId="{F015BE57-5137-40D2-A44D-1B563514FC7F}" srcOrd="11" destOrd="0" presId="urn:microsoft.com/office/officeart/2005/8/layout/target3"/>
    <dgm:cxn modelId="{0D15DB0C-BBD8-4686-9B9E-F378A27E0EA4}" type="presParOf" srcId="{333A1088-737F-45CB-B68E-254E46348037}" destId="{BF638725-8C2F-476E-BEB6-257F0C54AF4E}" srcOrd="12" destOrd="0" presId="urn:microsoft.com/office/officeart/2005/8/layout/target3"/>
    <dgm:cxn modelId="{BC7EF425-18F3-41E1-90A3-0DB98D0C2949}" type="presParOf" srcId="{333A1088-737F-45CB-B68E-254E46348037}" destId="{5E54BAA7-8971-4D23-B6AD-C42AB79D4B13}" srcOrd="13" destOrd="0" presId="urn:microsoft.com/office/officeart/2005/8/layout/target3"/>
    <dgm:cxn modelId="{66FFF478-3E4B-4F08-90F8-716FD8310063}" type="presParOf" srcId="{333A1088-737F-45CB-B68E-254E46348037}" destId="{A0E60D87-231D-4C1B-925D-B828E83A1A2D}" srcOrd="14" destOrd="0" presId="urn:microsoft.com/office/officeart/2005/8/layout/target3"/>
    <dgm:cxn modelId="{0723DF8F-1463-489B-9613-7590CE28F2A8}" type="presParOf" srcId="{333A1088-737F-45CB-B68E-254E46348037}" destId="{AED2198E-93D5-4001-81B4-73124B309672}" srcOrd="15" destOrd="0" presId="urn:microsoft.com/office/officeart/2005/8/layout/target3"/>
    <dgm:cxn modelId="{D7CDB941-5398-48BE-A9CC-1F218B4EF6B1}" type="presParOf" srcId="{333A1088-737F-45CB-B68E-254E46348037}" destId="{DB689421-4FD8-4F3B-A04A-70783B511D43}" srcOrd="16" destOrd="0" presId="urn:microsoft.com/office/officeart/2005/8/layout/target3"/>
    <dgm:cxn modelId="{8C8AEEA6-2B66-4009-AFD2-3B23E425A7DA}" type="presParOf" srcId="{333A1088-737F-45CB-B68E-254E46348037}" destId="{EDA7BD5C-7C80-4146-A761-C21E357D1ED8}" srcOrd="17" destOrd="0" presId="urn:microsoft.com/office/officeart/2005/8/layout/target3"/>
    <dgm:cxn modelId="{84A8127F-1810-4646-9018-2E9F15B5B34E}" type="presParOf" srcId="{333A1088-737F-45CB-B68E-254E46348037}" destId="{974EAA48-1495-4C86-AC73-0E9F1747E3C6}" srcOrd="18" destOrd="0" presId="urn:microsoft.com/office/officeart/2005/8/layout/target3"/>
    <dgm:cxn modelId="{CF55EC21-FC82-463A-830E-BFB62FCB6A4A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VY_32_INOVACE_16_ČJ3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VYJMENOVANÁ SLOVA PO V 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7712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utre2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4680215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117354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03887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      </a:t>
            </a:r>
          </a:p>
          <a:p>
            <a:pPr indent="0" eaLnBrk="1" hangingPunct="1">
              <a:buNone/>
            </a:pPr>
            <a:r>
              <a:rPr lang="cs-CZ" dirty="0" smtClean="0"/>
              <a:t>   FORMOU PREZENTACE SEZNÁMENÍ S</a:t>
            </a:r>
          </a:p>
          <a:p>
            <a:pPr eaLnBrk="1" hangingPunct="1">
              <a:buFontTx/>
              <a:buNone/>
            </a:pPr>
            <a:r>
              <a:rPr lang="cs-CZ" dirty="0"/>
              <a:t> </a:t>
            </a:r>
            <a:r>
              <a:rPr lang="cs-CZ" dirty="0" smtClean="0"/>
              <a:t>  VYJMENOVANÝMI SLOVY PO V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041050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Vyjmenovaná slova po V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860800"/>
            <a:ext cx="180975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 descr="a888a70ae6_62253193_o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933825"/>
            <a:ext cx="2665412" cy="230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kovar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1557338"/>
            <a:ext cx="2005012" cy="172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552715_b1f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284538"/>
            <a:ext cx="2397125" cy="287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Vydra říč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41" y="1667297"/>
            <a:ext cx="2476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2358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9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/>
              <a:t>Vyjmenovaná slova po V</a:t>
            </a:r>
          </a:p>
        </p:txBody>
      </p:sp>
      <p:grpSp>
        <p:nvGrpSpPr>
          <p:cNvPr id="2" name="Zástupný symbol pro obsah 4100"/>
          <p:cNvGrpSpPr>
            <a:grpSpLocks/>
          </p:cNvGrpSpPr>
          <p:nvPr/>
        </p:nvGrpSpPr>
        <p:grpSpPr bwMode="auto">
          <a:xfrm>
            <a:off x="323850" y="1196975"/>
            <a:ext cx="8569325" cy="4884738"/>
            <a:chOff x="1387" y="709"/>
            <a:chExt cx="2868" cy="2821"/>
          </a:xfrm>
        </p:grpSpPr>
        <p:sp>
          <p:nvSpPr>
            <p:cNvPr id="3" name="_s1028"/>
            <p:cNvSpPr>
              <a:spLocks noChangeShapeType="1"/>
            </p:cNvSpPr>
            <p:nvPr/>
          </p:nvSpPr>
          <p:spPr bwMode="auto">
            <a:xfrm flipH="1" flipV="1">
              <a:off x="2350" y="1303"/>
              <a:ext cx="358" cy="62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_s1029"/>
            <p:cNvSpPr>
              <a:spLocks noChangeArrowheads="1"/>
            </p:cNvSpPr>
            <p:nvPr/>
          </p:nvSpPr>
          <p:spPr bwMode="auto">
            <a:xfrm>
              <a:off x="2011" y="879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slova s</a:t>
              </a: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předponou vy-, vý- </a:t>
              </a:r>
            </a:p>
          </p:txBody>
        </p:sp>
        <p:sp>
          <p:nvSpPr>
            <p:cNvPr id="5" name="_s1030"/>
            <p:cNvSpPr>
              <a:spLocks noChangeShapeType="1"/>
            </p:cNvSpPr>
            <p:nvPr/>
          </p:nvSpPr>
          <p:spPr bwMode="auto">
            <a:xfrm flipH="1" flipV="1">
              <a:off x="2006" y="1648"/>
              <a:ext cx="620" cy="358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_s1031"/>
            <p:cNvSpPr>
              <a:spLocks noChangeArrowheads="1"/>
            </p:cNvSpPr>
            <p:nvPr/>
          </p:nvSpPr>
          <p:spPr bwMode="auto">
            <a:xfrm>
              <a:off x="1583" y="1306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výheň</a:t>
              </a:r>
            </a:p>
          </p:txBody>
        </p:sp>
        <p:sp>
          <p:nvSpPr>
            <p:cNvPr id="7" name="_s1032"/>
            <p:cNvSpPr>
              <a:spLocks noChangeShapeType="1"/>
            </p:cNvSpPr>
            <p:nvPr/>
          </p:nvSpPr>
          <p:spPr bwMode="auto">
            <a:xfrm flipH="1">
              <a:off x="1880" y="2119"/>
              <a:ext cx="716" cy="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_s1033"/>
            <p:cNvSpPr>
              <a:spLocks noChangeArrowheads="1"/>
            </p:cNvSpPr>
            <p:nvPr/>
          </p:nvSpPr>
          <p:spPr bwMode="auto">
            <a:xfrm>
              <a:off x="1426" y="1890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povyk</a:t>
              </a:r>
            </a:p>
          </p:txBody>
        </p:sp>
        <p:sp>
          <p:nvSpPr>
            <p:cNvPr id="9" name="_s1034"/>
            <p:cNvSpPr>
              <a:spLocks noChangeShapeType="1"/>
            </p:cNvSpPr>
            <p:nvPr/>
          </p:nvSpPr>
          <p:spPr bwMode="auto">
            <a:xfrm flipH="1">
              <a:off x="2007" y="2232"/>
              <a:ext cx="620" cy="358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_s1035"/>
            <p:cNvSpPr>
              <a:spLocks noChangeArrowheads="1"/>
            </p:cNvSpPr>
            <p:nvPr/>
          </p:nvSpPr>
          <p:spPr bwMode="auto">
            <a:xfrm>
              <a:off x="1582" y="2475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vyžle</a:t>
              </a:r>
            </a:p>
          </p:txBody>
        </p:sp>
        <p:sp>
          <p:nvSpPr>
            <p:cNvPr id="11" name="_s1036"/>
            <p:cNvSpPr>
              <a:spLocks noChangeShapeType="1"/>
            </p:cNvSpPr>
            <p:nvPr/>
          </p:nvSpPr>
          <p:spPr bwMode="auto">
            <a:xfrm flipH="1">
              <a:off x="2352" y="2314"/>
              <a:ext cx="358" cy="62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_s1037"/>
            <p:cNvSpPr>
              <a:spLocks noChangeArrowheads="1"/>
            </p:cNvSpPr>
            <p:nvPr/>
          </p:nvSpPr>
          <p:spPr bwMode="auto">
            <a:xfrm>
              <a:off x="2010" y="2903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výr</a:t>
              </a:r>
            </a:p>
          </p:txBody>
        </p:sp>
        <p:sp>
          <p:nvSpPr>
            <p:cNvPr id="13" name="_s1038"/>
            <p:cNvSpPr>
              <a:spLocks noChangeShapeType="1"/>
            </p:cNvSpPr>
            <p:nvPr/>
          </p:nvSpPr>
          <p:spPr bwMode="auto">
            <a:xfrm>
              <a:off x="2823" y="2344"/>
              <a:ext cx="0" cy="716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_s1039"/>
            <p:cNvSpPr>
              <a:spLocks noChangeArrowheads="1"/>
            </p:cNvSpPr>
            <p:nvPr/>
          </p:nvSpPr>
          <p:spPr bwMode="auto">
            <a:xfrm>
              <a:off x="2594" y="3060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vydra</a:t>
              </a:r>
            </a:p>
          </p:txBody>
        </p:sp>
        <p:sp>
          <p:nvSpPr>
            <p:cNvPr id="15" name="_s1040"/>
            <p:cNvSpPr>
              <a:spLocks noChangeShapeType="1"/>
            </p:cNvSpPr>
            <p:nvPr/>
          </p:nvSpPr>
          <p:spPr bwMode="auto">
            <a:xfrm>
              <a:off x="2936" y="2313"/>
              <a:ext cx="358" cy="62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_s1041"/>
            <p:cNvSpPr>
              <a:spLocks noChangeArrowheads="1"/>
            </p:cNvSpPr>
            <p:nvPr/>
          </p:nvSpPr>
          <p:spPr bwMode="auto">
            <a:xfrm>
              <a:off x="3179" y="2904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žvýkat</a:t>
              </a:r>
            </a:p>
          </p:txBody>
        </p:sp>
        <p:sp>
          <p:nvSpPr>
            <p:cNvPr id="17" name="_s1042"/>
            <p:cNvSpPr>
              <a:spLocks noChangeShapeType="1"/>
            </p:cNvSpPr>
            <p:nvPr/>
          </p:nvSpPr>
          <p:spPr bwMode="auto">
            <a:xfrm>
              <a:off x="3018" y="2230"/>
              <a:ext cx="620" cy="358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_s1043"/>
            <p:cNvSpPr>
              <a:spLocks noChangeArrowheads="1"/>
            </p:cNvSpPr>
            <p:nvPr/>
          </p:nvSpPr>
          <p:spPr bwMode="auto">
            <a:xfrm>
              <a:off x="3607" y="2476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zvykat</a:t>
              </a:r>
            </a:p>
          </p:txBody>
        </p:sp>
        <p:sp>
          <p:nvSpPr>
            <p:cNvPr id="19" name="_s1044"/>
            <p:cNvSpPr>
              <a:spLocks noChangeShapeType="1"/>
            </p:cNvSpPr>
            <p:nvPr/>
          </p:nvSpPr>
          <p:spPr bwMode="auto">
            <a:xfrm>
              <a:off x="3048" y="2117"/>
              <a:ext cx="716" cy="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_s1045"/>
            <p:cNvSpPr>
              <a:spLocks noChangeArrowheads="1"/>
            </p:cNvSpPr>
            <p:nvPr/>
          </p:nvSpPr>
          <p:spPr bwMode="auto">
            <a:xfrm>
              <a:off x="3764" y="1891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výskat</a:t>
              </a:r>
            </a:p>
          </p:txBody>
        </p:sp>
        <p:sp>
          <p:nvSpPr>
            <p:cNvPr id="21" name="_s1046"/>
            <p:cNvSpPr>
              <a:spLocks noChangeShapeType="1"/>
            </p:cNvSpPr>
            <p:nvPr/>
          </p:nvSpPr>
          <p:spPr bwMode="auto">
            <a:xfrm flipV="1">
              <a:off x="3017" y="1646"/>
              <a:ext cx="620" cy="358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_s1047"/>
            <p:cNvSpPr>
              <a:spLocks noChangeArrowheads="1"/>
            </p:cNvSpPr>
            <p:nvPr/>
          </p:nvSpPr>
          <p:spPr bwMode="auto">
            <a:xfrm>
              <a:off x="3607" y="1306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výt</a:t>
              </a:r>
            </a:p>
          </p:txBody>
        </p:sp>
        <p:sp>
          <p:nvSpPr>
            <p:cNvPr id="23" name="_s1048"/>
            <p:cNvSpPr>
              <a:spLocks noChangeShapeType="1"/>
            </p:cNvSpPr>
            <p:nvPr/>
          </p:nvSpPr>
          <p:spPr bwMode="auto">
            <a:xfrm flipV="1">
              <a:off x="2934" y="1302"/>
              <a:ext cx="358" cy="62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_s1049"/>
            <p:cNvSpPr>
              <a:spLocks noChangeArrowheads="1"/>
            </p:cNvSpPr>
            <p:nvPr/>
          </p:nvSpPr>
          <p:spPr bwMode="auto">
            <a:xfrm>
              <a:off x="3179" y="878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vysoký </a:t>
              </a:r>
            </a:p>
          </p:txBody>
        </p:sp>
        <p:sp>
          <p:nvSpPr>
            <p:cNvPr id="25" name="_s1050"/>
            <p:cNvSpPr>
              <a:spLocks noChangeShapeType="1"/>
            </p:cNvSpPr>
            <p:nvPr/>
          </p:nvSpPr>
          <p:spPr bwMode="auto">
            <a:xfrm flipV="1">
              <a:off x="2821" y="1176"/>
              <a:ext cx="0" cy="716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_s1051"/>
            <p:cNvSpPr>
              <a:spLocks noChangeArrowheads="1"/>
            </p:cNvSpPr>
            <p:nvPr/>
          </p:nvSpPr>
          <p:spPr bwMode="auto">
            <a:xfrm>
              <a:off x="2594" y="722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vy </a:t>
              </a:r>
            </a:p>
          </p:txBody>
        </p:sp>
        <p:sp>
          <p:nvSpPr>
            <p:cNvPr id="27" name="_s1052"/>
            <p:cNvSpPr>
              <a:spLocks noChangeArrowheads="1"/>
            </p:cNvSpPr>
            <p:nvPr/>
          </p:nvSpPr>
          <p:spPr bwMode="auto">
            <a:xfrm>
              <a:off x="2594" y="1892"/>
              <a:ext cx="454" cy="45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flatTx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300" b="0" i="0" u="none" strike="noStrike" cap="none" normalizeH="0" baseline="0" smtClean="0">
                  <a:ln>
                    <a:noFill/>
                  </a:ln>
                  <a:solidFill>
                    <a:schemeClr val="tx2"/>
                  </a:solidFill>
                  <a:effectLst/>
                  <a:latin typeface="Arial" pitchFamily="34" charset="0"/>
                  <a:cs typeface="Arial" pitchFamily="34" charset="0"/>
                </a:rPr>
                <a:t> </a:t>
              </a:r>
              <a:r>
                <a:rPr kumimoji="0" lang="cs-CZ" sz="2600" b="0" i="0" u="none" strike="noStrike" cap="none" normalizeH="0" baseline="0" smtClean="0">
                  <a:ln>
                    <a:noFill/>
                  </a:ln>
                  <a:solidFill>
                    <a:schemeClr val="tx2"/>
                  </a:solidFill>
                  <a:effectLst/>
                  <a:latin typeface="Arial" pitchFamily="34" charset="0"/>
                  <a:cs typeface="Arial" pitchFamily="34" charset="0"/>
                </a:rPr>
                <a:t>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60273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img.mf.cz/032/185/2-ukazovacek_ukazu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4" y="836712"/>
            <a:ext cx="3110159" cy="246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árka\AppData\Local\Microsoft\Windows\Temporary Internet Files\Content.IE5\S3NVJ3MW\MP9004237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2703241" cy="335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74" y="3772067"/>
            <a:ext cx="3005850" cy="2601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8628" y="153505"/>
            <a:ext cx="8194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VY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1700808"/>
            <a:ext cx="54213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O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K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Ý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33433" y="4168480"/>
            <a:ext cx="47961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Ý</a:t>
            </a:r>
          </a:p>
          <a:p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283265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5130"/>
            <a:ext cx="2952329" cy="2952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2665"/>
            <a:ext cx="2304256" cy="2988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94024"/>
            <a:ext cx="2395537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55184" y="0"/>
            <a:ext cx="50847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Ý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</a:t>
            </a:r>
            <a:endParaRPr lang="cs-CZ" sz="40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72401" y="260648"/>
            <a:ext cx="50847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</a:t>
            </a:r>
          </a:p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</a:t>
            </a:r>
          </a:p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Y</a:t>
            </a:r>
          </a:p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</a:t>
            </a:r>
          </a:p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</a:t>
            </a:r>
          </a:p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</a:t>
            </a:r>
            <a:endParaRPr lang="cs-CZ" sz="4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3123321"/>
            <a:ext cx="122020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Ž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V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 Ý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   K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    A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       T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51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0437" y="220903"/>
            <a:ext cx="17235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VYDRA</a:t>
            </a:r>
            <a:endParaRPr lang="cs-CZ" sz="4000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7249"/>
            <a:ext cx="2097087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3499" y="836712"/>
            <a:ext cx="4908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V</a:t>
            </a:r>
          </a:p>
          <a:p>
            <a:r>
              <a:rPr lang="cs-CZ" sz="4000" b="1" dirty="0" smtClean="0">
                <a:solidFill>
                  <a:srgbClr val="92D050"/>
                </a:solidFill>
              </a:rPr>
              <a:t>Ý</a:t>
            </a:r>
          </a:p>
          <a:p>
            <a:r>
              <a:rPr lang="cs-CZ" sz="4000" b="1" dirty="0">
                <a:solidFill>
                  <a:srgbClr val="92D050"/>
                </a:solidFill>
              </a:rPr>
              <a:t>R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645024"/>
            <a:ext cx="2847718" cy="2814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40557" y="3467447"/>
            <a:ext cx="89800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Y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Ž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L</a:t>
            </a:r>
          </a:p>
          <a:p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E</a:t>
            </a:r>
            <a:endParaRPr lang="cs-CZ" sz="40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Vydra říč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2476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204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7" descr="data:image/jpeg;base64,/9j/4AAQSkZJRgABAQAAAQABAAD/2wCEAAkGBhASEBUQEhAUFRUWFxQWFBYYFBQUFBcVFBQVFxQVFBUZGyYfFx0vJRMZIDAsIycpLDguFx8yOTAqOCY3LCkBCQoKDgwOGg8PGDUiHCI1KSksLCk1LCwpLCwsKSwsKSwpKSkpKSksKSkpLCwpKSksKSkpKSkpKSksLCkpKSkpKf/AABEIAJ4AoAMBIgACEQEDEQH/xAAcAAEAAwADAQEAAAAAAAAAAAAABQYHAQIEAwj/xABEEAACAgECAgcEBQgIBwEAAAABAgADEQQhEjEFBhNBUWGBIjJxkQcjUnKhFEKCkrGzwvAkMzRic4O00RdDU6Kjw+EV/8QAGwEBAAIDAQEAAAAAAAAAAAAAAAIDAQQFBgf/xAAnEQEAAgEDAwQBBQAAAAAAAAAAAQIRAwQxBRIhIjJBUZETI2Fxgf/aAAwDAQACEQMRAD8A3GIiAiIgIiICIng6d1rU6a65feSqx1+8qEqPniBXetH0iU6ZmqrXtbF94cXAiHlgtvlvIeYJGJUP+K+ruOUFda8hhSzNjIJ9seyduW/PvkH0dpLLbOBCeNuL2u8u2wYnmd2BJ78nzzLdZOph0ftV70DZWwAU8Ffu9e/45mjbWvaszVsRStbRErJ1f+kvjda9UqrkgC1dlHgLFJ2HmNt+QAzNAU7T89vWQSCOWQQR88j0mv8A0fdM9vo1Vjl6T2bZO+AM1nz9krv5Hvmdrrzf025NbTivmOFniIm61yIiAiIgIiICIiAiIgIiICQXXZc6C4eIUfN1EnZHdYaS2kvUDJNVnD3+0EJXb44mJjMEMw6q9EvqK7fyd6w9boHL9rwkkNlQamVgAMHnuWP2VK3LpDodNZpuxS107OxlWx0S5wayUY/WghjgsA3Pbv78x6p9KnQdIUYfip1KVI/gSxKrYPPj3HfwsfGatobqlvalKtRnNjFylnYL2j8TBXJCkcQ2xk88YE17U7PELc5nKg9c+rg0tismeyszwA80ZRvVnvGMlfJWHJRmV+ivUEXWpyDKvq3tcPyFb/OePr9qkxp6gxZ31VzWtjHEaa+zKoOXAO2VfD2DnO5n2+jZD+Ubf3W8zwpqFf0HaVfrymlO3WiftZNs6flqk5iJvtYiIgIiICIiAiIgIiICIiAnzu1CICzsFABJJOAAASST6T6SJ6yqTQFHfbQDy5dtWW5+QMSMU629CGlrAmnsbTBwdNcVatUDks1LBlBYDcLnGzY9rC8Nn6mdbNfqKWqssCisUobgiteTdYK0yWfgDbMclDnhO2edr646NHrpLjP9I06czjhutVHXAODkHw2/CQf0YdDGpTYCRxU0hgAMM/aag8R2zkKV5Ee8c57qLWmfK3CM62dCBE0F/FwhKzW1ZzxCx1ayxyzZJOSQeLfLDckzpotI2iQ6tdVUNTbXwU0srWWcNpRa2WtXB5qrb1tz3yfZEx180/11WWsbiFr4LEqrV9kV4FOy745eXwk/rdHUtul0yIqr2j2lVAAbsKjwk497DMhyfASMZzln4w9Olt1jIG7ev9LSWJnHeytfxD8PhJTovXG1SWXhZWKOueIB158LYHENwQcDYjYcp8a7lYsoIJU4YZ5HAOD4bMD6zjodfrNQe42IPVaagfxEspeZnyhaMJSIiWoEREBERAREQEREBERASN6d/q1Xva2kD4ixW/hMkpF9NnJoXvNyH0RWZvwBmJ4ZhVvpE1Vi1VhCAQ62jIyOOqyo158BnLHyU+O3p6Dv01mkqSl6+JVo41dirBqlRfrVUg59jv8AZOM7gyJ6+3fWhM7cK/rJ2pIHn/Sajt4eUqDKDzAPxAPyzymxo7X9XTzl3dl02N1pd2cTlpPTfQouBcdmpXtGTDY7QNWh+sJACnirTJ32Ub7yF6S60VN0lTarDsqe0Tj/ADSLsCxwe9Rwpvy9ljylOFK8uBf1V/2neXU2MRzLe0+hxXPfZpfV21bLbL1YMNQosyCCDwW21gZ+72Yx3YIk30EPYd/t22n5OV/glY6mUcNOnb7R1agDlhmWz/0/jLR0F/U/5l3755z5r23mHmdWvbaa/UpGIiTUkREBERAREQEREBERASI1z51SA8q6nff7VjKin0C2A/ekvITWVK+qZWUFRQFdSAVYWWNwhgee1T/recjbhmOVf6zaBbtLqblIJqt4xv3U1JXcM+GA3y8ZQv5/nwmjdW+ia6tBq9PwAVrbrFC8h2bZKr8ArBfhM3rOw+Az8cDM6OxnxMPU9BvMxenxGHaInBz3c+74zoS9JecVmWm9C1BNPoBzJDt6PTY+/l7Sj5SW6CtAa+nPuWk/o2qLF37/AHzIXpTSOa9ElLlA69kHT3q1bT57Ve4kCvAz9rO+OGTPQ9eL9RnvNRG+SV7FFySdzvWw9DPPTPrfNLeZmUvERJIEREBERAREQEREBERA4kPo93ufvNpX0RVUfsz6yYMrV7n8nsAJ4rLbK1xsQbbimR5gEt+jK9TjCVXcuf8A8/UW8+0TUWry91lbgx8QAf0plWJrnWwhNDaFGAFVQB3AuqgAesyVxg+pnT2UcvT9Aj3z/TrOVOCD5icTkH+efzm/L0tozEw1How5r0JPL8mJH3+zpH7DZ8p76PZ1Yx+fSQf8m0cP+oMg+g9QDoNPb302lCPJ3anA9LR8pPULnVfcp/e2bfuTPPWjGo+b6le2Zj6lKxESakiIgIiICIiAiIgIiIHEp9zJxad+09pdVYUrznj4rbK2yPIF2B7iJcDM16NNa64VsM2jUcC7bqo1Wv1B3znBUqf0R4TExlmFr69PjQW+ZrH/AJF/2mTzUvpCsxoWH2nrX5t/8mWzp7OPTMvW9Aj9u0/yRETdeiXLqpcW6P1lQ3ZVZ0G/fUeHlv71R5by09Ba8W2lwpXtNNpbRnBwLGvIXiGxI78ePnKT1E14qut4scJpsJH2jXwuAfTjlg6mWEjS75X8mvVNsYrqs0tVee85FfFk/ax3Ti7iuNSXz/qOn2bm8f6ucREqc8iIgIiICIiAiIgIiICQWj6vBdddrG4SWVErwN1XBLknHvEnHwUeOJOzjECpfSSCdMgHfau3ieF8fjiZtWpYkIC5H2QW9cDJ85svTnQtWpq7OxA2OIqDnHEUZQSO/wB7vny6Ms4qKmGwautsDYDiRTsO7nLq7qdGuIh1tl1G+2pNKxn5Y8+xIOxHMHYjI2yDuOY+cEfz6zYOidOtlT2OoYWu7gMAQV2Ws4PdwopHkRK/X1N0j9pWUKNXY4yjMvsvixCV3Q+y4G6n3ZfG+xGbQ6Wl13M4vT8Kx1QsA1tIIBDMyEYzs9bg5HhLt1T0dyarW9p7iWhKP8N+K849b8fozz9V+qGnrta323aq11r4iMKMbHCqAxw3fnHlLhiUa2pGpbuhxuobmu41u+kYhzERKWgREQEREBERAREQEREBERA6XOFUsTgAEk9wAGSZXK+JdBWu6uaaKwRsVaxK6+L4gtn0kp1i/s1i/bArPwtYIfwYz4dJjKqv2ragPSxX/gPzlWp5mE6pWmpUUIoAVQAoGwAAwAPlIzUJw6vP/Up3+NNgx/qD+HhJYSJ6V9m+mw8iLKfINYanQnyzRw/FhJ34Rjl26JbFt9f99bB5rYgGf1q3HpJWQw21dZ5cVdy/Eh6WUegFh9TJjMxT2k8uYiJNgiIgIiICIiAiIgIiICIiBG9ZP7HeQMkVWMv3lUsv4gTz6wfX6c5IAtfv23ptAz47z09Pn6hh4tWp+DWop/bPL0nzp/x6v4pVb3QlHEpuR/T2nL6a1VGW4GKffUcVZHmGCn0khOMS1FDaukXVqyHDDFlLdwbGVJx+aQeE+RMktDqhZWtgBHEAcHmMjdT5jkfMSM6JXhqFY/5RaofdrYqn/ao/GeroTZHQfmW2j5uW/ilOnzMJ24ykYiJcgREQERED/9k="/>
          <p:cNvSpPr>
            <a:spLocks noChangeAspect="1" noChangeArrowheads="1"/>
          </p:cNvSpPr>
          <p:nvPr/>
        </p:nvSpPr>
        <p:spPr bwMode="auto">
          <a:xfrm>
            <a:off x="63500" y="-728663"/>
            <a:ext cx="152400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713" y="301357"/>
            <a:ext cx="251456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9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111" y="3127636"/>
            <a:ext cx="2497084" cy="3329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72568" y="2194375"/>
            <a:ext cx="1872207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smtClean="0"/>
              <a:t>- malovat      </a:t>
            </a:r>
          </a:p>
          <a:p>
            <a:r>
              <a:rPr lang="cs-CZ" sz="2000" dirty="0" smtClean="0"/>
              <a:t>          - trhnout</a:t>
            </a:r>
          </a:p>
          <a:p>
            <a:r>
              <a:rPr lang="cs-CZ" sz="2000" dirty="0" smtClean="0"/>
              <a:t>          - skočit</a:t>
            </a:r>
          </a:p>
          <a:p>
            <a:r>
              <a:rPr lang="cs-CZ" sz="2000" dirty="0"/>
              <a:t>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VÝ</a:t>
            </a:r>
            <a:r>
              <a:rPr lang="cs-CZ" sz="2800" dirty="0" smtClean="0"/>
              <a:t> </a:t>
            </a:r>
            <a:r>
              <a:rPr lang="cs-CZ" sz="2000" dirty="0" smtClean="0"/>
              <a:t>- tah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- </a:t>
            </a:r>
            <a:r>
              <a:rPr lang="cs-CZ" sz="2000" dirty="0" err="1" smtClean="0"/>
              <a:t>běr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- mysl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4432" y="34322"/>
            <a:ext cx="93006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P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O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 V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  Y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   K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3286982"/>
            <a:ext cx="96853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V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 Ý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  H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   E</a:t>
            </a:r>
          </a:p>
          <a:p>
            <a:r>
              <a:rPr lang="cs-CZ" sz="4000" b="1" dirty="0" smtClean="0">
                <a:solidFill>
                  <a:srgbClr val="FFC000"/>
                </a:solidFill>
              </a:rPr>
              <a:t>    Ň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201618"/>
            <a:ext cx="36463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SLOVA S PŘEDPONOU </a:t>
            </a:r>
          </a:p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VY-, VÝ-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56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http://cs.wikipedia.org/wiki/Soubor:Loutre2.jpg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4061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3520" y="262927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google.cz/imgres?q=ukazovat&amp;hl=cs&amp;gbv=2&amp;biw=1311&amp;bih=567&amp;tbm=isch&amp;tbnid=8GJNUnbDd6W9VM:&amp;imgrefurl=http://www.zdn.cz/denni-zpravy/z-domova/vzp-podala-trestni-oznameni-na-vozp-kvuli-udajne-nekalem-naboru-463901&amp;docid=-F6QwaQHN-n6cM&amp;imgurl=http://img.mf.cz/032/185/2-ukazovacek_ukazuje.jpg&amp;w=320&amp;h=226&amp;ei=tl5vT5GhEOel4gTBt4nAAg&amp;zoom=1&amp;iact=hc&amp;vpx=277&amp;vpy=273&amp;dur=276&amp;hovh=180&amp;hovw=256&amp;tx=164&amp;ty=127&amp;sig=102405717318859987143&amp;page=3&amp;tbnh=168&amp;tbnw=224&amp;start=40&amp;ndsp=16&amp;ved=1t:429,r:1:40</a:t>
            </a:r>
            <a:endParaRPr lang="cs-CZ" sz="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520" y="847702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vlci&amp;hl=cs&amp;biw=1311&amp;bih=567&amp;gbv=2&amp;tbm=isch&amp;tbnid=zsiYNws7p0r7jM:&amp;imgrefurl=https://staryvlk.signaly.cz/0812/clovek-cloveku-vlkem&amp;docid=FCAlezuaXHdXtM&amp;imgurl=http://img.signaly.cz/blogy/s/t/aryvlk.signaly.cz/2008-12-31-VLCI%252520vyj%2525C3%2525ADc%2525C3%2525AD.jpg&amp;w=400&amp;h=336&amp;ei=82BvT6j6OujY4QSG7fC_Ag&amp;zoom=1&amp;iact=hc&amp;vpx=116&amp;vpy=26&amp;dur=141&amp;hovh=206&amp;hovw=245&amp;tx=191&amp;ty=141&amp;sig=102405717318859987143&amp;page=4&amp;tbnh=166&amp;tbnw=201&amp;start=41&amp;ndsp=16&amp;ved=1t:429,r:11,s:41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7658" y="1432477"/>
            <a:ext cx="8786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%C5%BEv%C3%BDkat&amp;hl=cs&amp;gbv=2&amp;biw=1311&amp;bih=567&amp;tbm=isch&amp;tbnid=c2BDy_nnNCT8aM:&amp;imgrefurl=http://www.fotoaparat.cz/index.php%3Fr%3D25%26gal%3Dphoto%26rp%3D552715&amp;docid=mInKnZEDsxxxCM&amp;itg=1&amp;imgurl=http://www.fotoaparat.cz/g/08/08/02/552715_b1f18.jpg&amp;w=500&amp;h=600&amp;ei=yGJvT9CVBaLR4QTQyvi_Ag&amp;zoom=1&amp;iact=hc&amp;vpx=510&amp;vpy=170&amp;dur=140&amp;hovh=246&amp;hovw=205&amp;tx=135&amp;ty=88&amp;sig=102405717318859987143&amp;page=1&amp;tbnh=162&amp;tbnw=133&amp;start=0&amp;ndsp=11&amp;ved=1t:429,r:2,s:0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133" y="1894142"/>
            <a:ext cx="856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vydra&amp;hl=cs&amp;gbv=2&amp;biw=1311&amp;bih=567&amp;tbm=isch&amp;tbnid=lTuo4y6iyZrb4M:&amp;imgrefurl=http://www.naturfoto.cz/vydra-ricni-fotografie-884.html&amp;docid=FUJgQ41Ms95KkM&amp;imgurl=http://www.naturfoto.cz/fotografie/ostatni/vydra-ricni-7529.jpg&amp;w=600&amp;h=400&amp;ei=n2RvT9PrBKHh4QSe7JzAAg&amp;zoom=1&amp;iact=hc&amp;vpx=324&amp;vpy=200&amp;dur=145&amp;hovh=183&amp;hovw=275&amp;tx=173&amp;ty=62&amp;sig=102405717318859987143&amp;page=1&amp;tbnh=158&amp;tbnw=211&amp;start=0&amp;ndsp=10&amp;ved=1t:429,r:1,s:0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3669" y="2464016"/>
            <a:ext cx="8496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v%C3%BDr&amp;hl=cs&amp;gbv=2&amp;biw=1311&amp;bih=567&amp;tbm=isch&amp;tbnid=FlxIXd7aB0-GlM:&amp;imgrefurl=http://cs.wikipedia.org/wiki/V%25C3%25BDr_velk%25C3%25BD&amp;docid=KY5Skk86FjcjEM&amp;imgurl=http://upload.wikimedia.org/wikipedia/commons/thumb/0/0f/Uhu-3.jpg/220px-Uhu-3.jpg&amp;w=220&amp;h=345&amp;ei=O2VvT_G-IKr_4QT-0-C_Ag&amp;zoom=1&amp;iact=hc&amp;vpx=262&amp;vpy=162&amp;dur=103&amp;hovh=276&amp;hovw=176&amp;tx=104&amp;ty=118&amp;sig=102405717318859987143&amp;page=1&amp;tbnh=175&amp;tbnw=112&amp;start=0&amp;ndsp=13&amp;ved=1t:429,r:1,s:0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6846" y="3036774"/>
            <a:ext cx="8354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vyjmenovan%C3%A1+slova+vy%C5%BEle&amp;um=1&amp;hl=cs&amp;gbv=2&amp;biw=1311&amp;bih=567&amp;tbm=isch&amp;tbnid=Xa1qFFa5ccURxM:&amp;imgrefurl=http://mojecestina.cz/gramatika/vyjmenovana-slova/c2008111503-vyjmenovana-slova-po-v.html&amp;docid=7f5jw6P5D_QjMM&amp;imgurl=http://www.helpforenglish.cz/file.php%253Fid%253D23_1227024882_12_vyzle&amp;w=200&amp;h=198&amp;ei=Q2dvT7XVKsiC4gSCupTAAg&amp;zoom=1&amp;iact=hc&amp;vpx=273&amp;vpy=154&amp;dur=110&amp;hovh=158&amp;hovw=160&amp;tx=96&amp;ty=99&amp;sig=102405717318859987143&amp;page=1&amp;tbnh=110&amp;tbnw=111&amp;start=0&amp;ndsp=24&amp;ved=1t:429,r:1,s:0</a:t>
            </a:r>
            <a:endParaRPr lang="cs-CZ" sz="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125" y="3612416"/>
            <a:ext cx="8999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povyk&amp;hl=cs&amp;gbv=2&amp;biw=1311&amp;bih=567&amp;tbm=isch&amp;tbnid=j-_VP_M0Hi62yM:&amp;imgrefurl=http://mojecestina.cz/gramatika/vyjmenovana-slova/c2008111503-vyjmenovana-slova-po-v.html&amp;docid=7f5jw6P5D_QjMM&amp;imgurl=http://www.helpforenglish.cz/file.php%253Fid%253D23_1227024391_11_povyk&amp;w=200&amp;h=189&amp;ei=KG1vT9m9MY_R4QS-gum_Ag&amp;zoom=1&amp;iact=hc&amp;vpx=150&amp;vpy=149&amp;dur=234&amp;hovh=151&amp;hovw=160&amp;tx=135&amp;ty=81&amp;sig=102405717318859987143&amp;page=1&amp;tbnh=151&amp;tbnw=160&amp;start=0&amp;ndsp=10&amp;ved=1t:429,r:0,s:0</a:t>
            </a:r>
            <a:endParaRPr lang="cs-CZ" sz="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122" y="4074080"/>
            <a:ext cx="8819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www.google.cz/imgres?q=skl%C3%A1%C5%99sk%C3%A1+pec&amp;hl=cs&amp;gbv=2&amp;biw=1311&amp;bih=567&amp;tbm=isch&amp;tbnid=9r1n_D4E3hlwXM:&amp;imgrefurl=http://www.villanova.cz/SEKCE/NABIZIME/taveniskla.html&amp;docid=IVAXx-4IvFZlyM&amp;imgurl=http://www.villanova.cz/SEKCE/NABIZIME/TSD/pec.jpg&amp;w=450&amp;h=600&amp;ei=fW9vT6rxMc7T4QT7npXAAg&amp;zoom=1&amp;iact=hc&amp;vpx=215&amp;vpy=108&amp;dur=7070&amp;hovh=259&amp;hovw=194&amp;tx=115&amp;ty=150&amp;sig=102405717318859987143&amp;page=1&amp;tbnh=121&amp;tbnw=148&amp;start=0&amp;ndsp=21&amp;ved=1t:429,r:1,s:0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71135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255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Vyjmenovaná slova po V</vt:lpstr>
      <vt:lpstr>Vyjmenovaná slova po V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15</cp:revision>
  <dcterms:created xsi:type="dcterms:W3CDTF">2012-03-25T17:33:34Z</dcterms:created>
  <dcterms:modified xsi:type="dcterms:W3CDTF">2013-11-08T16:36:49Z</dcterms:modified>
</cp:coreProperties>
</file>