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04" r:id="rId2"/>
    <p:sldId id="301" r:id="rId3"/>
    <p:sldId id="302" r:id="rId4"/>
    <p:sldId id="303" r:id="rId5"/>
    <p:sldId id="30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053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7359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3379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2076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5701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4691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5812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1132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2547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2993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73AEF6-2A11-4526-B187-D9D6B7DA8571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9316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73AEF6-2A11-4526-B187-D9D6B7DA8571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33C6F0-405B-44B6-B4F3-1D5059D64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79419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?CTT=9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Austrálie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Učivo </a:t>
            </a:r>
            <a:r>
              <a:rPr lang="cs-CZ" smtClean="0"/>
              <a:t>6. </a:t>
            </a:r>
            <a:r>
              <a:rPr lang="cs-CZ" dirty="0" smtClean="0"/>
              <a:t>třídy 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49565129"/>
              </p:ext>
            </p:extLst>
          </p:nvPr>
        </p:nvGraphicFramePr>
        <p:xfrm>
          <a:off x="539552" y="404664"/>
          <a:ext cx="7848872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Vladimír Zeman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9. 10.</a:t>
                      </a:r>
                      <a:r>
                        <a:rPr lang="cs-CZ" baseline="0" dirty="0" smtClean="0"/>
                        <a:t> 2011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VY_32_INOVACE_16_Z6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65313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0545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883" y="1556792"/>
            <a:ext cx="6378579" cy="5096287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99512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Úkol – slepá mapa</a:t>
            </a:r>
            <a:br>
              <a:rPr lang="cs-CZ" dirty="0" smtClean="0"/>
            </a:br>
            <a:r>
              <a:rPr lang="cs-CZ" sz="2000" dirty="0" smtClean="0"/>
              <a:t>K číslům na mapě přiřaď odpovídající zeměpisné názvy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99992" y="6093296"/>
            <a:ext cx="288032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2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24128" y="5012982"/>
            <a:ext cx="432048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16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61654" y="4534375"/>
            <a:ext cx="432048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18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11" name="Ovál 10"/>
          <p:cNvSpPr>
            <a:spLocks noChangeAspect="1"/>
          </p:cNvSpPr>
          <p:nvPr/>
        </p:nvSpPr>
        <p:spPr>
          <a:xfrm>
            <a:off x="4413582" y="5546035"/>
            <a:ext cx="86410" cy="864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>
            <a:spLocks noChangeAspect="1"/>
          </p:cNvSpPr>
          <p:nvPr/>
        </p:nvSpPr>
        <p:spPr>
          <a:xfrm>
            <a:off x="5277678" y="4773692"/>
            <a:ext cx="86410" cy="864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>
            <a:spLocks noChangeAspect="1"/>
          </p:cNvSpPr>
          <p:nvPr/>
        </p:nvSpPr>
        <p:spPr>
          <a:xfrm>
            <a:off x="4932046" y="5012988"/>
            <a:ext cx="86410" cy="864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4748947" y="4860102"/>
            <a:ext cx="288032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9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211960" y="5392146"/>
            <a:ext cx="288032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6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204759" y="4705205"/>
            <a:ext cx="417646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15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67544" y="4552325"/>
            <a:ext cx="288032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3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691680" y="2636912"/>
            <a:ext cx="288032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4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20" name="Ovál 19"/>
          <p:cNvSpPr>
            <a:spLocks noChangeAspect="1"/>
          </p:cNvSpPr>
          <p:nvPr/>
        </p:nvSpPr>
        <p:spPr>
          <a:xfrm flipH="1" flipV="1">
            <a:off x="697413" y="4720936"/>
            <a:ext cx="121216" cy="1212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0" y="4104935"/>
            <a:ext cx="432048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11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771800" y="2060848"/>
            <a:ext cx="288032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7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563888" y="1906959"/>
            <a:ext cx="288032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1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995936" y="2264002"/>
            <a:ext cx="432048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10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327811" y="2506646"/>
            <a:ext cx="432048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19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484892" y="3356992"/>
            <a:ext cx="432048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17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27" name="Volný tvar 26"/>
          <p:cNvSpPr/>
          <p:nvPr/>
        </p:nvSpPr>
        <p:spPr>
          <a:xfrm>
            <a:off x="3966071" y="4087258"/>
            <a:ext cx="253389" cy="275422"/>
          </a:xfrm>
          <a:custGeom>
            <a:avLst/>
            <a:gdLst>
              <a:gd name="connsiteX0" fmla="*/ 66102 w 253389"/>
              <a:gd name="connsiteY0" fmla="*/ 55084 h 275422"/>
              <a:gd name="connsiteX1" fmla="*/ 11018 w 253389"/>
              <a:gd name="connsiteY1" fmla="*/ 66101 h 275422"/>
              <a:gd name="connsiteX2" fmla="*/ 1 w 253389"/>
              <a:gd name="connsiteY2" fmla="*/ 99152 h 275422"/>
              <a:gd name="connsiteX3" fmla="*/ 11018 w 253389"/>
              <a:gd name="connsiteY3" fmla="*/ 231354 h 275422"/>
              <a:gd name="connsiteX4" fmla="*/ 121187 w 253389"/>
              <a:gd name="connsiteY4" fmla="*/ 275422 h 275422"/>
              <a:gd name="connsiteX5" fmla="*/ 165254 w 253389"/>
              <a:gd name="connsiteY5" fmla="*/ 264405 h 275422"/>
              <a:gd name="connsiteX6" fmla="*/ 198305 w 253389"/>
              <a:gd name="connsiteY6" fmla="*/ 253388 h 275422"/>
              <a:gd name="connsiteX7" fmla="*/ 220339 w 253389"/>
              <a:gd name="connsiteY7" fmla="*/ 154236 h 275422"/>
              <a:gd name="connsiteX8" fmla="*/ 253389 w 253389"/>
              <a:gd name="connsiteY8" fmla="*/ 132202 h 275422"/>
              <a:gd name="connsiteX9" fmla="*/ 231356 w 253389"/>
              <a:gd name="connsiteY9" fmla="*/ 99152 h 275422"/>
              <a:gd name="connsiteX10" fmla="*/ 198305 w 253389"/>
              <a:gd name="connsiteY10" fmla="*/ 33050 h 275422"/>
              <a:gd name="connsiteX11" fmla="*/ 132204 w 253389"/>
              <a:gd name="connsiteY11" fmla="*/ 0 h 275422"/>
              <a:gd name="connsiteX12" fmla="*/ 66102 w 253389"/>
              <a:gd name="connsiteY12" fmla="*/ 11017 h 275422"/>
              <a:gd name="connsiteX13" fmla="*/ 33052 w 253389"/>
              <a:gd name="connsiteY13" fmla="*/ 22034 h 275422"/>
              <a:gd name="connsiteX14" fmla="*/ 66102 w 253389"/>
              <a:gd name="connsiteY14" fmla="*/ 55084 h 2754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253389" h="275422">
                <a:moveTo>
                  <a:pt x="66102" y="55084"/>
                </a:moveTo>
                <a:cubicBezTo>
                  <a:pt x="62430" y="62429"/>
                  <a:pt x="26598" y="55714"/>
                  <a:pt x="11018" y="66101"/>
                </a:cubicBezTo>
                <a:cubicBezTo>
                  <a:pt x="1355" y="72543"/>
                  <a:pt x="1" y="87539"/>
                  <a:pt x="1" y="99152"/>
                </a:cubicBezTo>
                <a:cubicBezTo>
                  <a:pt x="1" y="143372"/>
                  <a:pt x="-376" y="188627"/>
                  <a:pt x="11018" y="231354"/>
                </a:cubicBezTo>
                <a:cubicBezTo>
                  <a:pt x="23235" y="277167"/>
                  <a:pt x="93970" y="271534"/>
                  <a:pt x="121187" y="275422"/>
                </a:cubicBezTo>
                <a:cubicBezTo>
                  <a:pt x="135876" y="271750"/>
                  <a:pt x="150695" y="268565"/>
                  <a:pt x="165254" y="264405"/>
                </a:cubicBezTo>
                <a:cubicBezTo>
                  <a:pt x="176420" y="261215"/>
                  <a:pt x="192543" y="263471"/>
                  <a:pt x="198305" y="253388"/>
                </a:cubicBezTo>
                <a:cubicBezTo>
                  <a:pt x="199378" y="251511"/>
                  <a:pt x="208421" y="169134"/>
                  <a:pt x="220339" y="154236"/>
                </a:cubicBezTo>
                <a:cubicBezTo>
                  <a:pt x="228610" y="143897"/>
                  <a:pt x="242372" y="139547"/>
                  <a:pt x="253389" y="132202"/>
                </a:cubicBezTo>
                <a:cubicBezTo>
                  <a:pt x="246045" y="121185"/>
                  <a:pt x="237277" y="110995"/>
                  <a:pt x="231356" y="99152"/>
                </a:cubicBezTo>
                <a:cubicBezTo>
                  <a:pt x="213436" y="63312"/>
                  <a:pt x="229877" y="64621"/>
                  <a:pt x="198305" y="33050"/>
                </a:cubicBezTo>
                <a:cubicBezTo>
                  <a:pt x="176950" y="11695"/>
                  <a:pt x="159083" y="8960"/>
                  <a:pt x="132204" y="0"/>
                </a:cubicBezTo>
                <a:cubicBezTo>
                  <a:pt x="110170" y="3672"/>
                  <a:pt x="87908" y="6171"/>
                  <a:pt x="66102" y="11017"/>
                </a:cubicBezTo>
                <a:cubicBezTo>
                  <a:pt x="54766" y="13536"/>
                  <a:pt x="39027" y="12076"/>
                  <a:pt x="33052" y="22034"/>
                </a:cubicBezTo>
                <a:cubicBezTo>
                  <a:pt x="25495" y="34630"/>
                  <a:pt x="69774" y="47739"/>
                  <a:pt x="66102" y="55084"/>
                </a:cubicBezTo>
                <a:close/>
              </a:path>
            </a:pathLst>
          </a:cu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3707904" y="3911073"/>
            <a:ext cx="432048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14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771800" y="3813073"/>
            <a:ext cx="432048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12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979712" y="4353012"/>
            <a:ext cx="288032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5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123728" y="4945509"/>
            <a:ext cx="432048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13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2935322" y="3294076"/>
            <a:ext cx="288032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8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876741" y="5119672"/>
            <a:ext cx="432048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20</a:t>
            </a:r>
            <a:endParaRPr lang="cs-CZ" sz="1400" dirty="0">
              <a:solidFill>
                <a:srgbClr val="FF0000"/>
              </a:solidFill>
            </a:endParaRPr>
          </a:p>
        </p:txBody>
      </p:sp>
      <p:graphicFrame>
        <p:nvGraphicFramePr>
          <p:cNvPr id="34" name="Tabulka 3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48259553"/>
              </p:ext>
            </p:extLst>
          </p:nvPr>
        </p:nvGraphicFramePr>
        <p:xfrm>
          <a:off x="6876256" y="1093425"/>
          <a:ext cx="1944216" cy="5486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8032"/>
                <a:gridCol w="1656184"/>
              </a:tblGrid>
              <a:tr h="274320">
                <a:tc>
                  <a:txBody>
                    <a:bodyPr/>
                    <a:lstStyle/>
                    <a:p>
                      <a:pPr algn="ctr"/>
                      <a:endParaRPr lang="cs-CZ" sz="1200" dirty="0"/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Velké předělové pohoří</a:t>
                      </a:r>
                    </a:p>
                  </a:txBody>
                  <a:tcPr marL="0" marR="0" marT="0" marB="0" anchor="ctr"/>
                </a:tc>
              </a:tr>
              <a:tr h="274320">
                <a:tc>
                  <a:txBody>
                    <a:bodyPr/>
                    <a:lstStyle/>
                    <a:p>
                      <a:pPr algn="ctr"/>
                      <a:endParaRPr lang="cs-CZ" sz="1200" dirty="0"/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Řeka Murray</a:t>
                      </a:r>
                    </a:p>
                  </a:txBody>
                  <a:tcPr marL="0" marR="0" marT="0" marB="0" anchor="ctr"/>
                </a:tc>
              </a:tr>
              <a:tr h="274320">
                <a:tc>
                  <a:txBody>
                    <a:bodyPr/>
                    <a:lstStyle/>
                    <a:p>
                      <a:pPr algn="ctr"/>
                      <a:endParaRPr lang="cs-CZ" sz="1200" dirty="0"/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err="1" smtClean="0"/>
                        <a:t>Carpentarský</a:t>
                      </a:r>
                      <a:r>
                        <a:rPr lang="cs-CZ" sz="1200" baseline="0" dirty="0" smtClean="0"/>
                        <a:t> záliv</a:t>
                      </a:r>
                      <a:endParaRPr lang="cs-CZ" sz="1200" dirty="0" smtClean="0"/>
                    </a:p>
                  </a:txBody>
                  <a:tcPr marL="0" marR="0" marT="0" marB="0" anchor="ctr"/>
                </a:tc>
              </a:tr>
              <a:tr h="274320">
                <a:tc>
                  <a:txBody>
                    <a:bodyPr/>
                    <a:lstStyle/>
                    <a:p>
                      <a:pPr algn="ctr"/>
                      <a:endParaRPr lang="cs-CZ" sz="1200" dirty="0"/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err="1" smtClean="0"/>
                        <a:t>Eyerovo</a:t>
                      </a:r>
                      <a:r>
                        <a:rPr lang="cs-CZ" sz="1200" dirty="0" smtClean="0"/>
                        <a:t> jezero</a:t>
                      </a:r>
                    </a:p>
                  </a:txBody>
                  <a:tcPr marL="0" marR="0" marT="0" marB="0" anchor="ctr"/>
                </a:tc>
              </a:tr>
              <a:tr h="274320">
                <a:tc>
                  <a:txBody>
                    <a:bodyPr/>
                    <a:lstStyle/>
                    <a:p>
                      <a:pPr algn="ctr"/>
                      <a:endParaRPr lang="cs-CZ" sz="1200" dirty="0"/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Yorský poloostrov</a:t>
                      </a:r>
                    </a:p>
                  </a:txBody>
                  <a:tcPr marL="0" marR="0" marT="0" marB="0" anchor="ctr"/>
                </a:tc>
              </a:tr>
              <a:tr h="274320">
                <a:tc>
                  <a:txBody>
                    <a:bodyPr/>
                    <a:lstStyle/>
                    <a:p>
                      <a:pPr algn="ctr"/>
                      <a:endParaRPr lang="cs-CZ" sz="1200" dirty="0"/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Perth</a:t>
                      </a:r>
                      <a:endParaRPr lang="cs-CZ" sz="1200" dirty="0"/>
                    </a:p>
                  </a:txBody>
                  <a:tcPr marL="0" marR="0" marT="0" marB="0" anchor="ctr"/>
                </a:tc>
              </a:tr>
              <a:tr h="274320">
                <a:tc>
                  <a:txBody>
                    <a:bodyPr/>
                    <a:lstStyle/>
                    <a:p>
                      <a:pPr algn="ctr"/>
                      <a:endParaRPr lang="cs-CZ" sz="1200" dirty="0"/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err="1" smtClean="0"/>
                        <a:t>Tasmanovo</a:t>
                      </a:r>
                      <a:r>
                        <a:rPr lang="cs-CZ" sz="1200" dirty="0" smtClean="0"/>
                        <a:t> moře</a:t>
                      </a:r>
                    </a:p>
                  </a:txBody>
                  <a:tcPr marL="0" marR="0" marT="0" marB="0" anchor="ctr"/>
                </a:tc>
              </a:tr>
              <a:tr h="274320">
                <a:tc>
                  <a:txBody>
                    <a:bodyPr/>
                    <a:lstStyle/>
                    <a:p>
                      <a:pPr algn="ctr"/>
                      <a:endParaRPr lang="cs-CZ" sz="1200" dirty="0"/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Kimberleyská plošina</a:t>
                      </a:r>
                    </a:p>
                  </a:txBody>
                  <a:tcPr marL="0" marR="0" marT="0" marB="0" anchor="ctr"/>
                </a:tc>
              </a:tr>
              <a:tr h="274320">
                <a:tc>
                  <a:txBody>
                    <a:bodyPr/>
                    <a:lstStyle/>
                    <a:p>
                      <a:pPr algn="ctr"/>
                      <a:endParaRPr lang="cs-CZ" sz="1200" dirty="0"/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Korálové moře</a:t>
                      </a:r>
                    </a:p>
                  </a:txBody>
                  <a:tcPr marL="0" marR="0" marT="0" marB="0" anchor="ctr"/>
                </a:tc>
              </a:tr>
              <a:tr h="274320">
                <a:tc>
                  <a:txBody>
                    <a:bodyPr/>
                    <a:lstStyle/>
                    <a:p>
                      <a:pPr algn="ctr"/>
                      <a:endParaRPr lang="cs-CZ" sz="1200" dirty="0"/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Indický oceán</a:t>
                      </a:r>
                    </a:p>
                  </a:txBody>
                  <a:tcPr marL="0" marR="0" marT="0" marB="0" anchor="ctr"/>
                </a:tc>
              </a:tr>
              <a:tr h="274320">
                <a:tc>
                  <a:txBody>
                    <a:bodyPr/>
                    <a:lstStyle/>
                    <a:p>
                      <a:pPr algn="ctr"/>
                      <a:endParaRPr lang="cs-CZ" sz="1200" dirty="0"/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Velký australský záliv</a:t>
                      </a:r>
                    </a:p>
                  </a:txBody>
                  <a:tcPr marL="0" marR="0" marT="0" marB="0" anchor="ctr"/>
                </a:tc>
              </a:tr>
              <a:tr h="274320">
                <a:tc>
                  <a:txBody>
                    <a:bodyPr/>
                    <a:lstStyle/>
                    <a:p>
                      <a:pPr algn="ctr"/>
                      <a:endParaRPr lang="cs-CZ" sz="1200" dirty="0"/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Řeka </a:t>
                      </a:r>
                      <a:r>
                        <a:rPr lang="cs-CZ" sz="1200" dirty="0" err="1" smtClean="0"/>
                        <a:t>Darling</a:t>
                      </a:r>
                      <a:endParaRPr lang="cs-CZ" sz="1200" dirty="0" smtClean="0"/>
                    </a:p>
                  </a:txBody>
                  <a:tcPr marL="0" marR="0" marT="0" marB="0" anchor="ctr"/>
                </a:tc>
              </a:tr>
              <a:tr h="274320">
                <a:tc>
                  <a:txBody>
                    <a:bodyPr/>
                    <a:lstStyle/>
                    <a:p>
                      <a:pPr algn="ctr"/>
                      <a:endParaRPr lang="cs-CZ" sz="1200" dirty="0"/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Melbourne</a:t>
                      </a:r>
                    </a:p>
                  </a:txBody>
                  <a:tcPr marL="0" marR="0" marT="0" marB="0" anchor="ctr"/>
                </a:tc>
              </a:tr>
              <a:tr h="274320">
                <a:tc>
                  <a:txBody>
                    <a:bodyPr/>
                    <a:lstStyle/>
                    <a:p>
                      <a:pPr algn="ctr"/>
                      <a:endParaRPr lang="cs-CZ" sz="1200" dirty="0"/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Arnhemská země</a:t>
                      </a:r>
                    </a:p>
                  </a:txBody>
                  <a:tcPr marL="0" marR="0" marT="0" marB="0" anchor="ctr"/>
                </a:tc>
              </a:tr>
              <a:tr h="274320">
                <a:tc>
                  <a:txBody>
                    <a:bodyPr/>
                    <a:lstStyle/>
                    <a:p>
                      <a:pPr algn="ctr"/>
                      <a:endParaRPr lang="cs-CZ" sz="1200" dirty="0"/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err="1" smtClean="0"/>
                        <a:t>Nurallborská</a:t>
                      </a:r>
                      <a:r>
                        <a:rPr lang="cs-CZ" sz="1200" dirty="0" smtClean="0"/>
                        <a:t> rovina</a:t>
                      </a:r>
                    </a:p>
                  </a:txBody>
                  <a:tcPr marL="0" marR="0" marT="0" marB="0" anchor="ctr"/>
                </a:tc>
              </a:tr>
              <a:tr h="274320">
                <a:tc>
                  <a:txBody>
                    <a:bodyPr/>
                    <a:lstStyle/>
                    <a:p>
                      <a:pPr algn="ctr"/>
                      <a:endParaRPr lang="cs-CZ" sz="1200" dirty="0"/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err="1" smtClean="0"/>
                        <a:t>MacDonnelovo</a:t>
                      </a:r>
                      <a:r>
                        <a:rPr lang="cs-CZ" sz="1200" baseline="0" dirty="0" smtClean="0"/>
                        <a:t> pohoří</a:t>
                      </a:r>
                      <a:endParaRPr lang="cs-CZ" sz="1200" dirty="0" smtClean="0"/>
                    </a:p>
                  </a:txBody>
                  <a:tcPr marL="0" marR="0" marT="0" marB="0" anchor="ctr"/>
                </a:tc>
              </a:tr>
              <a:tr h="274320">
                <a:tc>
                  <a:txBody>
                    <a:bodyPr/>
                    <a:lstStyle/>
                    <a:p>
                      <a:pPr algn="ctr"/>
                      <a:endParaRPr lang="cs-CZ" sz="1200" dirty="0"/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err="1" smtClean="0"/>
                        <a:t>Musgraveovo</a:t>
                      </a:r>
                      <a:r>
                        <a:rPr lang="cs-CZ" sz="1200" dirty="0" smtClean="0"/>
                        <a:t> pohoří</a:t>
                      </a:r>
                    </a:p>
                  </a:txBody>
                  <a:tcPr marL="0" marR="0" marT="0" marB="0" anchor="ctr"/>
                </a:tc>
              </a:tr>
              <a:tr h="274320">
                <a:tc>
                  <a:txBody>
                    <a:bodyPr/>
                    <a:lstStyle/>
                    <a:p>
                      <a:pPr algn="ctr"/>
                      <a:endParaRPr lang="cs-CZ" sz="1200" dirty="0"/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Canberra</a:t>
                      </a:r>
                    </a:p>
                  </a:txBody>
                  <a:tcPr marL="0" marR="0" marT="0" marB="0" anchor="ctr"/>
                </a:tc>
              </a:tr>
              <a:tr h="274320">
                <a:tc>
                  <a:txBody>
                    <a:bodyPr/>
                    <a:lstStyle/>
                    <a:p>
                      <a:pPr algn="ctr"/>
                      <a:endParaRPr lang="cs-CZ" sz="1200" dirty="0"/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Sydney</a:t>
                      </a:r>
                      <a:endParaRPr lang="cs-CZ" sz="1200" dirty="0"/>
                    </a:p>
                  </a:txBody>
                  <a:tcPr marL="0" marR="0" marT="0" marB="0" anchor="ctr"/>
                </a:tc>
              </a:tr>
              <a:tr h="274320">
                <a:tc>
                  <a:txBody>
                    <a:bodyPr/>
                    <a:lstStyle/>
                    <a:p>
                      <a:pPr algn="ctr"/>
                      <a:endParaRPr lang="cs-CZ" sz="1200" dirty="0"/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err="1" smtClean="0"/>
                        <a:t>Tasmanie</a:t>
                      </a:r>
                      <a:endParaRPr lang="cs-CZ" sz="1200" dirty="0" smtClean="0"/>
                    </a:p>
                  </a:txBody>
                  <a:tcPr marL="0" marR="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27291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883" y="1556792"/>
            <a:ext cx="6378579" cy="5096287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99512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Úkol – slepá mapa</a:t>
            </a:r>
            <a:br>
              <a:rPr lang="cs-CZ" dirty="0" smtClean="0"/>
            </a:br>
            <a:r>
              <a:rPr lang="cs-CZ" sz="2000" b="1" dirty="0" smtClean="0"/>
              <a:t>A správné výsledky…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99992" y="6093296"/>
            <a:ext cx="288032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2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24128" y="5012982"/>
            <a:ext cx="432048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16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61654" y="4534375"/>
            <a:ext cx="432048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18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11" name="Ovál 10"/>
          <p:cNvSpPr>
            <a:spLocks noChangeAspect="1"/>
          </p:cNvSpPr>
          <p:nvPr/>
        </p:nvSpPr>
        <p:spPr>
          <a:xfrm>
            <a:off x="4413582" y="5546035"/>
            <a:ext cx="86410" cy="864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>
            <a:spLocks noChangeAspect="1"/>
          </p:cNvSpPr>
          <p:nvPr/>
        </p:nvSpPr>
        <p:spPr>
          <a:xfrm>
            <a:off x="5277678" y="4773692"/>
            <a:ext cx="86410" cy="864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>
            <a:spLocks noChangeAspect="1"/>
          </p:cNvSpPr>
          <p:nvPr/>
        </p:nvSpPr>
        <p:spPr>
          <a:xfrm>
            <a:off x="4932046" y="5012988"/>
            <a:ext cx="86410" cy="8641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4748947" y="4860102"/>
            <a:ext cx="288032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9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211960" y="5392146"/>
            <a:ext cx="288032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6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204759" y="4705205"/>
            <a:ext cx="417646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15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67544" y="4552325"/>
            <a:ext cx="288032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3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691680" y="2636912"/>
            <a:ext cx="288032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4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20" name="Ovál 19"/>
          <p:cNvSpPr>
            <a:spLocks noChangeAspect="1"/>
          </p:cNvSpPr>
          <p:nvPr/>
        </p:nvSpPr>
        <p:spPr>
          <a:xfrm flipH="1" flipV="1">
            <a:off x="697413" y="4720936"/>
            <a:ext cx="121216" cy="1212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0" y="4104935"/>
            <a:ext cx="432048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11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771800" y="2060848"/>
            <a:ext cx="288032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7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563888" y="1906959"/>
            <a:ext cx="288032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1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995936" y="2264002"/>
            <a:ext cx="432048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10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327811" y="2506646"/>
            <a:ext cx="432048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19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484892" y="3356992"/>
            <a:ext cx="432048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17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27" name="Volný tvar 26"/>
          <p:cNvSpPr/>
          <p:nvPr/>
        </p:nvSpPr>
        <p:spPr>
          <a:xfrm>
            <a:off x="3966071" y="4087258"/>
            <a:ext cx="253389" cy="275422"/>
          </a:xfrm>
          <a:custGeom>
            <a:avLst/>
            <a:gdLst>
              <a:gd name="connsiteX0" fmla="*/ 66102 w 253389"/>
              <a:gd name="connsiteY0" fmla="*/ 55084 h 275422"/>
              <a:gd name="connsiteX1" fmla="*/ 11018 w 253389"/>
              <a:gd name="connsiteY1" fmla="*/ 66101 h 275422"/>
              <a:gd name="connsiteX2" fmla="*/ 1 w 253389"/>
              <a:gd name="connsiteY2" fmla="*/ 99152 h 275422"/>
              <a:gd name="connsiteX3" fmla="*/ 11018 w 253389"/>
              <a:gd name="connsiteY3" fmla="*/ 231354 h 275422"/>
              <a:gd name="connsiteX4" fmla="*/ 121187 w 253389"/>
              <a:gd name="connsiteY4" fmla="*/ 275422 h 275422"/>
              <a:gd name="connsiteX5" fmla="*/ 165254 w 253389"/>
              <a:gd name="connsiteY5" fmla="*/ 264405 h 275422"/>
              <a:gd name="connsiteX6" fmla="*/ 198305 w 253389"/>
              <a:gd name="connsiteY6" fmla="*/ 253388 h 275422"/>
              <a:gd name="connsiteX7" fmla="*/ 220339 w 253389"/>
              <a:gd name="connsiteY7" fmla="*/ 154236 h 275422"/>
              <a:gd name="connsiteX8" fmla="*/ 253389 w 253389"/>
              <a:gd name="connsiteY8" fmla="*/ 132202 h 275422"/>
              <a:gd name="connsiteX9" fmla="*/ 231356 w 253389"/>
              <a:gd name="connsiteY9" fmla="*/ 99152 h 275422"/>
              <a:gd name="connsiteX10" fmla="*/ 198305 w 253389"/>
              <a:gd name="connsiteY10" fmla="*/ 33050 h 275422"/>
              <a:gd name="connsiteX11" fmla="*/ 132204 w 253389"/>
              <a:gd name="connsiteY11" fmla="*/ 0 h 275422"/>
              <a:gd name="connsiteX12" fmla="*/ 66102 w 253389"/>
              <a:gd name="connsiteY12" fmla="*/ 11017 h 275422"/>
              <a:gd name="connsiteX13" fmla="*/ 33052 w 253389"/>
              <a:gd name="connsiteY13" fmla="*/ 22034 h 275422"/>
              <a:gd name="connsiteX14" fmla="*/ 66102 w 253389"/>
              <a:gd name="connsiteY14" fmla="*/ 55084 h 2754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253389" h="275422">
                <a:moveTo>
                  <a:pt x="66102" y="55084"/>
                </a:moveTo>
                <a:cubicBezTo>
                  <a:pt x="62430" y="62429"/>
                  <a:pt x="26598" y="55714"/>
                  <a:pt x="11018" y="66101"/>
                </a:cubicBezTo>
                <a:cubicBezTo>
                  <a:pt x="1355" y="72543"/>
                  <a:pt x="1" y="87539"/>
                  <a:pt x="1" y="99152"/>
                </a:cubicBezTo>
                <a:cubicBezTo>
                  <a:pt x="1" y="143372"/>
                  <a:pt x="-376" y="188627"/>
                  <a:pt x="11018" y="231354"/>
                </a:cubicBezTo>
                <a:cubicBezTo>
                  <a:pt x="23235" y="277167"/>
                  <a:pt x="93970" y="271534"/>
                  <a:pt x="121187" y="275422"/>
                </a:cubicBezTo>
                <a:cubicBezTo>
                  <a:pt x="135876" y="271750"/>
                  <a:pt x="150695" y="268565"/>
                  <a:pt x="165254" y="264405"/>
                </a:cubicBezTo>
                <a:cubicBezTo>
                  <a:pt x="176420" y="261215"/>
                  <a:pt x="192543" y="263471"/>
                  <a:pt x="198305" y="253388"/>
                </a:cubicBezTo>
                <a:cubicBezTo>
                  <a:pt x="199378" y="251511"/>
                  <a:pt x="208421" y="169134"/>
                  <a:pt x="220339" y="154236"/>
                </a:cubicBezTo>
                <a:cubicBezTo>
                  <a:pt x="228610" y="143897"/>
                  <a:pt x="242372" y="139547"/>
                  <a:pt x="253389" y="132202"/>
                </a:cubicBezTo>
                <a:cubicBezTo>
                  <a:pt x="246045" y="121185"/>
                  <a:pt x="237277" y="110995"/>
                  <a:pt x="231356" y="99152"/>
                </a:cubicBezTo>
                <a:cubicBezTo>
                  <a:pt x="213436" y="63312"/>
                  <a:pt x="229877" y="64621"/>
                  <a:pt x="198305" y="33050"/>
                </a:cubicBezTo>
                <a:cubicBezTo>
                  <a:pt x="176950" y="11695"/>
                  <a:pt x="159083" y="8960"/>
                  <a:pt x="132204" y="0"/>
                </a:cubicBezTo>
                <a:cubicBezTo>
                  <a:pt x="110170" y="3672"/>
                  <a:pt x="87908" y="6171"/>
                  <a:pt x="66102" y="11017"/>
                </a:cubicBezTo>
                <a:cubicBezTo>
                  <a:pt x="54766" y="13536"/>
                  <a:pt x="39027" y="12076"/>
                  <a:pt x="33052" y="22034"/>
                </a:cubicBezTo>
                <a:cubicBezTo>
                  <a:pt x="25495" y="34630"/>
                  <a:pt x="69774" y="47739"/>
                  <a:pt x="66102" y="55084"/>
                </a:cubicBezTo>
                <a:close/>
              </a:path>
            </a:pathLst>
          </a:cu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3707904" y="3911073"/>
            <a:ext cx="432048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14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771800" y="3813073"/>
            <a:ext cx="432048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12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979712" y="4353012"/>
            <a:ext cx="288032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5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123728" y="4945509"/>
            <a:ext cx="432048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13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2935322" y="3294076"/>
            <a:ext cx="288032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8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876741" y="5119672"/>
            <a:ext cx="432048" cy="307777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20</a:t>
            </a:r>
            <a:endParaRPr lang="cs-CZ" sz="1400" dirty="0">
              <a:solidFill>
                <a:srgbClr val="FF0000"/>
              </a:solidFill>
            </a:endParaRPr>
          </a:p>
        </p:txBody>
      </p:sp>
      <p:graphicFrame>
        <p:nvGraphicFramePr>
          <p:cNvPr id="34" name="Tabulka 3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2126781"/>
              </p:ext>
            </p:extLst>
          </p:nvPr>
        </p:nvGraphicFramePr>
        <p:xfrm>
          <a:off x="6876256" y="1093425"/>
          <a:ext cx="1944216" cy="5486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8032"/>
                <a:gridCol w="1656184"/>
              </a:tblGrid>
              <a:tr h="274320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1</a:t>
                      </a:r>
                      <a:endParaRPr lang="cs-CZ" sz="1200" dirty="0"/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err="1" smtClean="0"/>
                        <a:t>Carpentarský</a:t>
                      </a:r>
                      <a:r>
                        <a:rPr lang="cs-CZ" sz="1200" baseline="0" dirty="0" smtClean="0"/>
                        <a:t> záliv</a:t>
                      </a:r>
                      <a:endParaRPr lang="cs-CZ" sz="1200" dirty="0"/>
                    </a:p>
                  </a:txBody>
                  <a:tcPr marL="0" marR="0" marT="0" marB="0" anchor="ctr"/>
                </a:tc>
              </a:tr>
              <a:tr h="274320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2</a:t>
                      </a:r>
                      <a:endParaRPr lang="cs-CZ" sz="1200" dirty="0"/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err="1" smtClean="0"/>
                        <a:t>Tasmanie</a:t>
                      </a:r>
                      <a:endParaRPr lang="cs-CZ" sz="1200" dirty="0"/>
                    </a:p>
                  </a:txBody>
                  <a:tcPr marL="0" marR="0" marT="0" marB="0" anchor="ctr"/>
                </a:tc>
              </a:tr>
              <a:tr h="274320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3</a:t>
                      </a:r>
                      <a:endParaRPr lang="cs-CZ" sz="1200" dirty="0"/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Perth</a:t>
                      </a:r>
                      <a:endParaRPr lang="cs-CZ" sz="1200" dirty="0"/>
                    </a:p>
                  </a:txBody>
                  <a:tcPr marL="0" marR="0" marT="0" marB="0" anchor="ctr"/>
                </a:tc>
              </a:tr>
              <a:tr h="274320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4</a:t>
                      </a:r>
                      <a:endParaRPr lang="cs-CZ" sz="1200" dirty="0"/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Kimberleyská plošina</a:t>
                      </a:r>
                      <a:endParaRPr lang="cs-CZ" sz="1200" dirty="0"/>
                    </a:p>
                  </a:txBody>
                  <a:tcPr marL="0" marR="0" marT="0" marB="0" anchor="ctr"/>
                </a:tc>
              </a:tr>
              <a:tr h="274320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5</a:t>
                      </a:r>
                      <a:endParaRPr lang="cs-CZ" sz="1200" dirty="0"/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err="1" smtClean="0"/>
                        <a:t>Nurallborská</a:t>
                      </a:r>
                      <a:r>
                        <a:rPr lang="cs-CZ" sz="1200" dirty="0" smtClean="0"/>
                        <a:t> rovina</a:t>
                      </a:r>
                      <a:endParaRPr lang="cs-CZ" sz="1200" dirty="0"/>
                    </a:p>
                  </a:txBody>
                  <a:tcPr marL="0" marR="0" marT="0" marB="0" anchor="ctr"/>
                </a:tc>
              </a:tr>
              <a:tr h="274320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6</a:t>
                      </a:r>
                      <a:endParaRPr lang="cs-CZ" sz="1200" dirty="0"/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Melbourne</a:t>
                      </a:r>
                      <a:endParaRPr lang="cs-CZ" sz="1200" dirty="0"/>
                    </a:p>
                  </a:txBody>
                  <a:tcPr marL="0" marR="0" marT="0" marB="0" anchor="ctr"/>
                </a:tc>
              </a:tr>
              <a:tr h="274320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7</a:t>
                      </a:r>
                      <a:endParaRPr lang="cs-CZ" sz="1200" dirty="0"/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Arnhemská země</a:t>
                      </a:r>
                      <a:endParaRPr lang="cs-CZ" sz="1200" dirty="0"/>
                    </a:p>
                  </a:txBody>
                  <a:tcPr marL="0" marR="0" marT="0" marB="0" anchor="ctr"/>
                </a:tc>
              </a:tr>
              <a:tr h="274320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8</a:t>
                      </a:r>
                      <a:endParaRPr lang="cs-CZ" sz="1200" dirty="0"/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err="1" smtClean="0"/>
                        <a:t>MacDonnelovo</a:t>
                      </a:r>
                      <a:r>
                        <a:rPr lang="cs-CZ" sz="1200" baseline="0" dirty="0" smtClean="0"/>
                        <a:t> pohoří</a:t>
                      </a:r>
                      <a:endParaRPr lang="cs-CZ" sz="1200" dirty="0"/>
                    </a:p>
                  </a:txBody>
                  <a:tcPr marL="0" marR="0" marT="0" marB="0" anchor="ctr"/>
                </a:tc>
              </a:tr>
              <a:tr h="274320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9</a:t>
                      </a:r>
                      <a:endParaRPr lang="cs-CZ" sz="1200" dirty="0"/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Canberra</a:t>
                      </a:r>
                      <a:endParaRPr lang="cs-CZ" sz="1200" dirty="0"/>
                    </a:p>
                  </a:txBody>
                  <a:tcPr marL="0" marR="0" marT="0" marB="0" anchor="ctr"/>
                </a:tc>
              </a:tr>
              <a:tr h="274320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10</a:t>
                      </a:r>
                      <a:endParaRPr lang="cs-CZ" sz="1200" dirty="0"/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Yorský poloostrov</a:t>
                      </a:r>
                      <a:endParaRPr lang="cs-CZ" sz="12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0" marR="0" marT="0" marB="0" anchor="ctr"/>
                </a:tc>
              </a:tr>
              <a:tr h="274320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11</a:t>
                      </a:r>
                      <a:endParaRPr lang="cs-CZ" sz="1200" dirty="0"/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Indický oceán</a:t>
                      </a:r>
                      <a:endParaRPr lang="cs-CZ" sz="1200" dirty="0"/>
                    </a:p>
                  </a:txBody>
                  <a:tcPr marL="0" marR="0" marT="0" marB="0" anchor="ctr"/>
                </a:tc>
              </a:tr>
              <a:tr h="274320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12</a:t>
                      </a:r>
                      <a:endParaRPr lang="cs-CZ" sz="1200" dirty="0"/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err="1" smtClean="0"/>
                        <a:t>Musgraveovo</a:t>
                      </a:r>
                      <a:r>
                        <a:rPr lang="cs-CZ" sz="1200" dirty="0" smtClean="0"/>
                        <a:t> pohoří</a:t>
                      </a:r>
                      <a:endParaRPr lang="cs-CZ" sz="1200" dirty="0"/>
                    </a:p>
                  </a:txBody>
                  <a:tcPr marL="0" marR="0" marT="0" marB="0" anchor="ctr"/>
                </a:tc>
              </a:tr>
              <a:tr h="274320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13</a:t>
                      </a:r>
                      <a:endParaRPr lang="cs-CZ" sz="1200" dirty="0"/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Velký australský záliv</a:t>
                      </a:r>
                      <a:endParaRPr lang="cs-CZ" sz="1200" dirty="0"/>
                    </a:p>
                  </a:txBody>
                  <a:tcPr marL="0" marR="0" marT="0" marB="0" anchor="ctr"/>
                </a:tc>
              </a:tr>
              <a:tr h="274320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14</a:t>
                      </a:r>
                      <a:endParaRPr lang="cs-CZ" sz="1200" dirty="0"/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err="1" smtClean="0"/>
                        <a:t>Eyerovo</a:t>
                      </a:r>
                      <a:r>
                        <a:rPr lang="cs-CZ" sz="1200" dirty="0" smtClean="0"/>
                        <a:t> jezero</a:t>
                      </a:r>
                      <a:endParaRPr lang="cs-CZ" sz="1200" dirty="0"/>
                    </a:p>
                  </a:txBody>
                  <a:tcPr marL="0" marR="0" marT="0" marB="0" anchor="ctr"/>
                </a:tc>
              </a:tr>
              <a:tr h="274320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15</a:t>
                      </a:r>
                      <a:endParaRPr lang="cs-CZ" sz="1200" dirty="0"/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Řeka </a:t>
                      </a:r>
                      <a:r>
                        <a:rPr lang="cs-CZ" sz="1200" dirty="0" err="1" smtClean="0"/>
                        <a:t>Darling</a:t>
                      </a:r>
                      <a:endParaRPr lang="cs-CZ" sz="1200" dirty="0" smtClean="0"/>
                    </a:p>
                  </a:txBody>
                  <a:tcPr marL="0" marR="0" marT="0" marB="0" anchor="ctr"/>
                </a:tc>
              </a:tr>
              <a:tr h="274320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16</a:t>
                      </a:r>
                      <a:endParaRPr lang="cs-CZ" sz="1200" dirty="0"/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err="1" smtClean="0"/>
                        <a:t>Tasmanovo</a:t>
                      </a:r>
                      <a:r>
                        <a:rPr lang="cs-CZ" sz="1200" dirty="0" smtClean="0"/>
                        <a:t> moře</a:t>
                      </a:r>
                      <a:endParaRPr lang="cs-CZ" sz="1200" dirty="0"/>
                    </a:p>
                  </a:txBody>
                  <a:tcPr marL="0" marR="0" marT="0" marB="0" anchor="ctr"/>
                </a:tc>
              </a:tr>
              <a:tr h="274320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17</a:t>
                      </a:r>
                      <a:endParaRPr lang="cs-CZ" sz="1200" dirty="0"/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Velké předělové pohoří</a:t>
                      </a:r>
                      <a:endParaRPr lang="cs-CZ" sz="1200" dirty="0"/>
                    </a:p>
                  </a:txBody>
                  <a:tcPr marL="0" marR="0" marT="0" marB="0" anchor="ctr"/>
                </a:tc>
              </a:tr>
              <a:tr h="274320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18</a:t>
                      </a:r>
                      <a:endParaRPr lang="cs-CZ" sz="1200" dirty="0"/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Sydney</a:t>
                      </a:r>
                      <a:endParaRPr lang="cs-CZ" sz="1200" dirty="0"/>
                    </a:p>
                  </a:txBody>
                  <a:tcPr marL="0" marR="0" marT="0" marB="0" anchor="ctr"/>
                </a:tc>
              </a:tr>
              <a:tr h="274320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19</a:t>
                      </a:r>
                      <a:endParaRPr lang="cs-CZ" sz="1200" dirty="0"/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Korálové moře</a:t>
                      </a:r>
                      <a:endParaRPr lang="cs-CZ" sz="1200" dirty="0"/>
                    </a:p>
                  </a:txBody>
                  <a:tcPr marL="0" marR="0" marT="0" marB="0" anchor="ctr"/>
                </a:tc>
              </a:tr>
              <a:tr h="274320"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20</a:t>
                      </a:r>
                      <a:endParaRPr lang="cs-CZ" sz="1200" dirty="0"/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200" dirty="0" smtClean="0"/>
                        <a:t>Řeka Murray</a:t>
                      </a:r>
                      <a:endParaRPr lang="cs-CZ" sz="1200" dirty="0"/>
                    </a:p>
                  </a:txBody>
                  <a:tcPr marL="0" marR="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87108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</a:t>
            </a:r>
            <a:r>
              <a:rPr lang="cs-CZ" dirty="0"/>
              <a:t>slouží k vysvětlení daného tématu a současně na závěr k procvičení aktivitou na interaktivní tabuli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716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Obrázky použity z webu </a:t>
            </a:r>
            <a:endParaRPr lang="cs-CZ" dirty="0" smtClean="0">
              <a:hlinkClick r:id=""/>
            </a:endParaRPr>
          </a:p>
          <a:p>
            <a:pPr marL="0" indent="0">
              <a:buNone/>
            </a:pPr>
            <a:r>
              <a:rPr lang="cs-CZ" dirty="0" smtClean="0">
                <a:hlinkClick r:id="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office.microsoft.com/cs-cz</a:t>
            </a:r>
            <a:r>
              <a:rPr lang="cs-CZ" dirty="0">
                <a:hlinkClick r:id="rId2"/>
              </a:rPr>
              <a:t>/?</a:t>
            </a:r>
            <a:r>
              <a:rPr lang="cs-CZ" dirty="0" smtClean="0">
                <a:hlinkClick r:id="rId2"/>
              </a:rPr>
              <a:t>CTT=97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Odkazy </a:t>
            </a:r>
            <a:r>
              <a:rPr lang="cs-CZ" smtClean="0"/>
              <a:t>jsou platné k 8.10.2011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7428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301</TotalTime>
  <Words>203</Words>
  <Application>Microsoft Office PowerPoint</Application>
  <PresentationFormat>Předvádění na obrazovce (4:3)</PresentationFormat>
  <Paragraphs>120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Austrálie</vt:lpstr>
      <vt:lpstr>Úkol – slepá mapa K číslům na mapě přiřaď odpovídající zeměpisné názvy</vt:lpstr>
      <vt:lpstr>Úkol – slepá mapa A správné výsledky…</vt:lpstr>
      <vt:lpstr>Anotace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Vodstvo světa – řeky </dc:title>
  <dc:creator>006</dc:creator>
  <cp:lastModifiedBy>Aleš Polívka</cp:lastModifiedBy>
  <cp:revision>44</cp:revision>
  <dcterms:created xsi:type="dcterms:W3CDTF">2012-02-08T17:43:19Z</dcterms:created>
  <dcterms:modified xsi:type="dcterms:W3CDTF">2012-08-22T20:40:37Z</dcterms:modified>
</cp:coreProperties>
</file>