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65" r:id="rId4"/>
    <p:sldId id="277" r:id="rId5"/>
    <p:sldId id="27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87" d="100"/>
          <a:sy n="87" d="100"/>
        </p:scale>
        <p:origin x="-105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VY_32_INOVACE_17_CJ4_Shoda přísudku s podmětem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ZAKLADNÍ ŠKOLA KOLÍN V.,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Iva Zatřepálková, OBDOBÍ: březen 2012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Český jazyk – shoda přísudku s podmětem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ZAKLADNÍ ŠKOLA KOLÍN V., MNICHOVICKÁ 62</a:t>
          </a:r>
          <a:endParaRPr lang="cs-CZ" sz="2000" kern="1200" dirty="0"/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Iva Zatřepálková, OBDOBÍ: březen 2012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VY_32_INOVACE_17_CJ4_Shoda přísudku s podmětem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Český jazyk – shoda přísudku s podmětem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1962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2257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0244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0335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8353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2021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507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9944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6360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695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7893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3241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03837240"/>
              </p:ext>
            </p:extLst>
          </p:nvPr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URČEN PRO ŽÁKY 4. TŘÍDY NA ZŠ</a:t>
            </a:r>
          </a:p>
          <a:p>
            <a:r>
              <a:rPr lang="cs-CZ" dirty="0" smtClean="0"/>
              <a:t>VHODNÝ PRO POUŽITÍ NA INTERAKTIVNÍ TABULI</a:t>
            </a:r>
          </a:p>
          <a:p>
            <a:r>
              <a:rPr lang="cs-CZ" dirty="0" smtClean="0"/>
              <a:t>SHODA PŘÍSUDKU S PODMĚTEM, </a:t>
            </a:r>
            <a:r>
              <a:rPr lang="cs-CZ" smtClean="0"/>
              <a:t>DOPLŇOVÁNÍ KONCOVEK SLOVESNÝCH TVARŮ, </a:t>
            </a:r>
            <a:r>
              <a:rPr lang="cs-CZ" dirty="0" smtClean="0"/>
              <a:t>VYHLEDÁVÁNÍ PODMĚTU VE VĚTÁCH</a:t>
            </a:r>
            <a:r>
              <a:rPr lang="cs-CZ" smtClean="0"/>
              <a:t>, VYHLEDÁVÁNÍ PODSTATNÝCH JMEN A URČOVÁNÍ MLUVNICKÝCH KATEGORIÍ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98292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883693"/>
          </a:xfrm>
        </p:spPr>
        <p:txBody>
          <a:bodyPr>
            <a:no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Podtrhni ve větách podměty, doplň správné koncovky slovesných tvarů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781127"/>
          </a:xfrm>
        </p:spPr>
        <p:txBody>
          <a:bodyPr numCol="1">
            <a:noAutofit/>
          </a:bodyPr>
          <a:lstStyle/>
          <a:p>
            <a:pPr marL="0" indent="0">
              <a:buNone/>
            </a:pPr>
            <a:r>
              <a:rPr lang="cs-CZ" sz="4000" u="sng" dirty="0" smtClean="0">
                <a:solidFill>
                  <a:srgbClr val="FF0000"/>
                </a:solidFill>
              </a:rPr>
              <a:t>Táborníci</a:t>
            </a:r>
            <a:r>
              <a:rPr lang="cs-CZ" sz="4000" dirty="0" smtClean="0"/>
              <a:t> rychle ustlal</a:t>
            </a:r>
            <a:r>
              <a:rPr lang="cs-CZ" sz="4000" u="sng" dirty="0" smtClean="0">
                <a:solidFill>
                  <a:srgbClr val="FF0000"/>
                </a:solidFill>
              </a:rPr>
              <a:t> i </a:t>
            </a:r>
            <a:r>
              <a:rPr lang="cs-CZ" sz="4000" dirty="0" smtClean="0"/>
              <a:t> postele. Žáci spěchal__ do školní jídelny.</a:t>
            </a:r>
            <a:r>
              <a:rPr lang="cs-CZ" sz="4000" dirty="0"/>
              <a:t> </a:t>
            </a:r>
            <a:r>
              <a:rPr lang="cs-CZ" sz="4000" dirty="0" smtClean="0"/>
              <a:t>Výrobci sportovních potřeb se předháněl__ v nabídce zboží. Na letišti se zavazadla blížil__ po dopravním pásu. V jídelně si děti vybíral__ stále stejné stoly. Lavičky v parku zářil__ novým nátěrem.</a:t>
            </a:r>
          </a:p>
        </p:txBody>
      </p:sp>
      <p:pic>
        <p:nvPicPr>
          <p:cNvPr id="1026" name="Picture 2" descr="C:\Users\Iva\AppData\Local\Microsoft\Windows\Temporary Internet Files\Content.IE5\0PQ5Q3B9\MC90034331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9182" y="5422384"/>
            <a:ext cx="1317622" cy="1030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7461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883693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Vypiš z cvičení podstatná jména a urči mluvnické kategorie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5472608"/>
          </a:xfrm>
        </p:spPr>
        <p:txBody>
          <a:bodyPr numCol="1">
            <a:noAutofit/>
          </a:bodyPr>
          <a:lstStyle/>
          <a:p>
            <a:pPr marL="0" indent="0">
              <a:buNone/>
            </a:pPr>
            <a:r>
              <a:rPr lang="cs-CZ" sz="2800" dirty="0" smtClean="0"/>
              <a:t>Táborníci rychle ustlali postele. Žáci spěchali do školní jídelny.</a:t>
            </a:r>
            <a:r>
              <a:rPr lang="cs-CZ" sz="2800" dirty="0"/>
              <a:t> </a:t>
            </a:r>
            <a:r>
              <a:rPr lang="cs-CZ" sz="2800" dirty="0" smtClean="0"/>
              <a:t>Výrobci sportovních potřeb se předháněli v nabídce zboží. Na letišti se zavazadla blížila po dopravním pásu. V jídelně si děti vybíraly stále stejné stoly. Lavičky v parku zářily novým nátěrem.</a:t>
            </a:r>
          </a:p>
          <a:p>
            <a:pPr marL="0" indent="0">
              <a:buNone/>
            </a:pPr>
            <a:endParaRPr lang="cs-CZ" sz="900" dirty="0"/>
          </a:p>
          <a:p>
            <a:pPr marL="0" indent="0">
              <a:buNone/>
            </a:pPr>
            <a:r>
              <a:rPr lang="cs-CZ" sz="2400" i="1" dirty="0" smtClean="0"/>
              <a:t>VZOR: Táborníci – rod muž. živ., č. množ., 1. pád, vzor pán</a:t>
            </a:r>
          </a:p>
          <a:p>
            <a:pPr marL="0" indent="0">
              <a:buNone/>
            </a:pPr>
            <a:r>
              <a:rPr lang="cs-CZ" sz="2800" dirty="0" smtClean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cs-CZ" sz="2800" dirty="0"/>
          </a:p>
          <a:p>
            <a:pPr marL="0" indent="0"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980916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prezentaci byly použity obrázky z programu Microsoft PowerPoint (obrázky klipart z balíku Microsoft Office 2010)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2824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377</TotalTime>
  <Words>228</Words>
  <Application>Microsoft Office PowerPoint</Application>
  <PresentationFormat>Předvádění na obrazovce (4:3)</PresentationFormat>
  <Paragraphs>17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Podtrhni ve větách podměty, doplň správné koncovky slovesných tvarů</vt:lpstr>
      <vt:lpstr>Vypiš z cvičení podstatná jména a urči mluvnické kategorie</vt:lpstr>
      <vt:lpstr>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ucitel</cp:lastModifiedBy>
  <cp:revision>191</cp:revision>
  <dcterms:created xsi:type="dcterms:W3CDTF">2011-06-20T10:40:08Z</dcterms:created>
  <dcterms:modified xsi:type="dcterms:W3CDTF">2012-06-27T09:15:22Z</dcterms:modified>
</cp:coreProperties>
</file>