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74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Fantová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Reflexe domácího úkolu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VY_32_INOVACE_17_ČJ1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Fantová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VY_32_INOVACE_17_ČJ1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Reflexe domácího úkolu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87836861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Reflexe domácího úkolu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3614" y="504783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7504" y="6309320"/>
            <a:ext cx="8856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534275" algn="l"/>
              </a:tabLst>
            </a:pPr>
            <a:r>
              <a:rPr lang="cs-CZ" dirty="0" smtClean="0"/>
              <a:t>20. 1. 2012	1.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Zjisti informace o žížale</a:t>
            </a:r>
            <a:endParaRPr lang="cs-CZ" dirty="0"/>
          </a:p>
        </p:txBody>
      </p:sp>
      <p:pic>
        <p:nvPicPr>
          <p:cNvPr id="1026" name="Picture 2" descr="C:\Users\Šárka\AppData\Local\Microsoft\Windows\Temporary Internet Files\Content.IE5\CJS13HCS\MC90005734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2230" y="3120231"/>
            <a:ext cx="1799539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8825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informace a označ ty správné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Žížala má na každé noze kopyto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Žížala má tělo složeno z kroužků (prstencovitých článků)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Žížala kypří půdu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Žížala má na hlavě rohy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Žížala polyká půdu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Žížala je hermafrodit (obojetník)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Žížala chodí každý den do školy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0965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  materiál je určen pro práci s interaktivní tabulí pro žáky 1. ročníku, jde o reflexi na domácí úkol zadaný při prezentaci „Vyvození hlásky a písmena Ž </a:t>
            </a:r>
            <a:r>
              <a:rPr lang="cs-CZ" dirty="0" err="1" smtClean="0"/>
              <a:t>ž</a:t>
            </a:r>
            <a:r>
              <a:rPr lang="cs-CZ" dirty="0" smtClean="0"/>
              <a:t>“ – zjisti informace o žížala. Je vhodný pro individuální i </a:t>
            </a:r>
            <a:r>
              <a:rPr lang="cs-CZ" smtClean="0"/>
              <a:t>skupinovou práci.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234569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34</TotalTime>
  <Words>126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ŠABLONA</vt:lpstr>
      <vt:lpstr>Prezentace aplikace PowerPoint</vt:lpstr>
      <vt:lpstr>Zjisti informace o žížale</vt:lpstr>
      <vt:lpstr>Čti informace a označ ty správné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6</cp:revision>
  <dcterms:created xsi:type="dcterms:W3CDTF">2012-04-01T15:00:05Z</dcterms:created>
  <dcterms:modified xsi:type="dcterms:W3CDTF">2012-08-22T20:25:35Z</dcterms:modified>
</cp:coreProperties>
</file>