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Eva Nováková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Vyvození písmena G </a:t>
          </a:r>
          <a:r>
            <a:rPr lang="cs-CZ" sz="2000" dirty="0" err="1" smtClean="0"/>
            <a:t>g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VY_32_INOVACE_17_ČJ1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CB5BBD7-3EB6-4194-B244-B8048E4D5365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C78A1C1-BF53-468F-9D16-4A9372BA2448}" type="presOf" srcId="{B651F6E3-6281-48DB-9319-2AEAFDAE7572}" destId="{619D679B-A015-4ECF-8348-D1034C574F40}" srcOrd="0" destOrd="0" presId="urn:microsoft.com/office/officeart/2005/8/layout/target3"/>
    <dgm:cxn modelId="{8BD677D4-B817-44AD-827B-F49338E7F7B5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0D0D0CA-1FE8-4FDA-A8F4-62489E6B3273}" type="presOf" srcId="{D8197B8C-B260-4A16-BDF4-0947B075E274}" destId="{5A5FFA88-C948-4069-8E93-59FA12366E83}" srcOrd="1" destOrd="0" presId="urn:microsoft.com/office/officeart/2005/8/layout/target3"/>
    <dgm:cxn modelId="{293E938B-A920-4E94-999F-38BA823F2237}" type="presOf" srcId="{D1D4F407-5343-4D3F-B5B9-D407B03CAEB4}" destId="{D005CE8C-CC26-4C3E-AC11-E15060ECD759}" srcOrd="0" destOrd="0" presId="urn:microsoft.com/office/officeart/2005/8/layout/target3"/>
    <dgm:cxn modelId="{E6354F5A-BB6E-4AE1-88EC-40EEE525BBB9}" type="presOf" srcId="{D1B46980-6531-4606-95E6-44980827E919}" destId="{6140AFEC-043D-4C43-A2F9-D0F5331DF3A3}" srcOrd="0" destOrd="0" presId="urn:microsoft.com/office/officeart/2005/8/layout/target3"/>
    <dgm:cxn modelId="{943B10BF-396F-40FF-89EA-F6A0A934B5F5}" type="presOf" srcId="{D1D4F407-5343-4D3F-B5B9-D407B03CAEB4}" destId="{AED2198E-93D5-4001-81B4-73124B309672}" srcOrd="1" destOrd="0" presId="urn:microsoft.com/office/officeart/2005/8/layout/target3"/>
    <dgm:cxn modelId="{36C79688-9FFB-48DA-AADE-85EA25A66080}" type="presOf" srcId="{B651F6E3-6281-48DB-9319-2AEAFDAE7572}" destId="{6BB5E863-4638-4E1D-BFDE-399D028AC4ED}" srcOrd="1" destOrd="0" presId="urn:microsoft.com/office/officeart/2005/8/layout/target3"/>
    <dgm:cxn modelId="{09D8D406-D4F6-4E52-9032-A7D25E12C06C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BF3C31F-3E37-409D-AD6F-FD07FF9D08F7}" type="presParOf" srcId="{333A1088-737F-45CB-B68E-254E46348037}" destId="{F5ABB229-8D3B-4694-996A-96F23CF14429}" srcOrd="0" destOrd="0" presId="urn:microsoft.com/office/officeart/2005/8/layout/target3"/>
    <dgm:cxn modelId="{C8D2843E-159F-4E0B-A143-EFB6EB322BDA}" type="presParOf" srcId="{333A1088-737F-45CB-B68E-254E46348037}" destId="{F41139FD-01EE-4571-8B17-4FB00FC51163}" srcOrd="1" destOrd="0" presId="urn:microsoft.com/office/officeart/2005/8/layout/target3"/>
    <dgm:cxn modelId="{E9D5AD30-3E2B-447E-83D9-F9C4A89CA84B}" type="presParOf" srcId="{333A1088-737F-45CB-B68E-254E46348037}" destId="{D005CE8C-CC26-4C3E-AC11-E15060ECD759}" srcOrd="2" destOrd="0" presId="urn:microsoft.com/office/officeart/2005/8/layout/target3"/>
    <dgm:cxn modelId="{97CF04A1-F20B-4228-919F-97DBAF0CC77F}" type="presParOf" srcId="{333A1088-737F-45CB-B68E-254E46348037}" destId="{2C702D82-9B77-49B7-9568-BB8EB47C3372}" srcOrd="3" destOrd="0" presId="urn:microsoft.com/office/officeart/2005/8/layout/target3"/>
    <dgm:cxn modelId="{7A7C9309-F368-4106-9AA5-61D46FA5BF9C}" type="presParOf" srcId="{333A1088-737F-45CB-B68E-254E46348037}" destId="{A52A0455-90FF-4808-ABD0-F02540D31D5A}" srcOrd="4" destOrd="0" presId="urn:microsoft.com/office/officeart/2005/8/layout/target3"/>
    <dgm:cxn modelId="{67CCF912-24BE-45B1-81C3-4A050D8E57C8}" type="presParOf" srcId="{333A1088-737F-45CB-B68E-254E46348037}" destId="{6140AFEC-043D-4C43-A2F9-D0F5331DF3A3}" srcOrd="5" destOrd="0" presId="urn:microsoft.com/office/officeart/2005/8/layout/target3"/>
    <dgm:cxn modelId="{60E7CAC8-7D6D-4497-A9BC-87578466288F}" type="presParOf" srcId="{333A1088-737F-45CB-B68E-254E46348037}" destId="{9358AC05-5D7D-4327-9F80-1AD486AEA664}" srcOrd="6" destOrd="0" presId="urn:microsoft.com/office/officeart/2005/8/layout/target3"/>
    <dgm:cxn modelId="{37508B50-F403-44A6-8E68-8A9A823A6DB8}" type="presParOf" srcId="{333A1088-737F-45CB-B68E-254E46348037}" destId="{313FC574-E1CD-4FB4-B054-0B805CE0447D}" srcOrd="7" destOrd="0" presId="urn:microsoft.com/office/officeart/2005/8/layout/target3"/>
    <dgm:cxn modelId="{224CB1B1-C1FB-4767-ACCF-8FA7E52810A0}" type="presParOf" srcId="{333A1088-737F-45CB-B68E-254E46348037}" destId="{619D679B-A015-4ECF-8348-D1034C574F40}" srcOrd="8" destOrd="0" presId="urn:microsoft.com/office/officeart/2005/8/layout/target3"/>
    <dgm:cxn modelId="{721274CD-CE7A-4A63-A180-E42142F69952}" type="presParOf" srcId="{333A1088-737F-45CB-B68E-254E46348037}" destId="{322283A8-4A27-4CDA-BAE3-F381106A9174}" srcOrd="9" destOrd="0" presId="urn:microsoft.com/office/officeart/2005/8/layout/target3"/>
    <dgm:cxn modelId="{F0902C16-C80F-4995-98AB-15BE4AE96D61}" type="presParOf" srcId="{333A1088-737F-45CB-B68E-254E46348037}" destId="{FFC9F71D-1B4F-4AD9-A4A6-86ADEFC8AF5C}" srcOrd="10" destOrd="0" presId="urn:microsoft.com/office/officeart/2005/8/layout/target3"/>
    <dgm:cxn modelId="{5938E3F1-6A26-4997-AFC5-C5E025F04319}" type="presParOf" srcId="{333A1088-737F-45CB-B68E-254E46348037}" destId="{25B08C86-7E15-44DC-BE7F-FFB55DD49D12}" srcOrd="11" destOrd="0" presId="urn:microsoft.com/office/officeart/2005/8/layout/target3"/>
    <dgm:cxn modelId="{65E19D11-DC8F-41F4-8DA5-AA5A54C1F185}" type="presParOf" srcId="{333A1088-737F-45CB-B68E-254E46348037}" destId="{AED2198E-93D5-4001-81B4-73124B309672}" srcOrd="12" destOrd="0" presId="urn:microsoft.com/office/officeart/2005/8/layout/target3"/>
    <dgm:cxn modelId="{33EBA672-C82C-4C22-BB58-26FBDBA73A59}" type="presParOf" srcId="{333A1088-737F-45CB-B68E-254E46348037}" destId="{2BE915AB-18AA-4053-B92C-3BFC9ED204BB}" srcOrd="13" destOrd="0" presId="urn:microsoft.com/office/officeart/2005/8/layout/target3"/>
    <dgm:cxn modelId="{A73B60D9-964F-4D96-91F8-D7C9733B523F}" type="presParOf" srcId="{333A1088-737F-45CB-B68E-254E46348037}" destId="{6BB5E863-4638-4E1D-BFDE-399D028AC4ED}" srcOrd="14" destOrd="0" presId="urn:microsoft.com/office/officeart/2005/8/layout/target3"/>
    <dgm:cxn modelId="{48765991-0D31-46D2-9CC7-7B41D8D2C3C2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Eva Nováková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VY_32_INOVACE_17_ČJ1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Vyvození písmena G </a:t>
          </a:r>
          <a:r>
            <a:rPr lang="cs-CZ" sz="2000" kern="1200" dirty="0" err="1" smtClean="0"/>
            <a:t>g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Vyvození písmena G </a:t>
            </a:r>
            <a:r>
              <a:rPr lang="cs-CZ" dirty="0" err="1" smtClean="0"/>
              <a:t>g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171451042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1.3.2012	1.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ateriál slouží k práci s interaktivní tabulí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j</a:t>
            </a:r>
            <a:r>
              <a:rPr lang="cs-CZ" dirty="0" smtClean="0"/>
              <a:t>e určen pro žáky 1. ročníku –  procvičení probraných písmen, slabik, rozvoj slovní zásoby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ůže sloužit jako pracovní sešit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vyvozuje hlásku 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6873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G, 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Gusta má míč gumový,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áte také takový?</a:t>
            </a:r>
          </a:p>
          <a:p>
            <a:pPr marL="0" indent="0">
              <a:buNone/>
            </a:pPr>
            <a:r>
              <a:rPr lang="cs-CZ" dirty="0" smtClean="0"/>
              <a:t>Dávat góly Gusta umí,</a:t>
            </a:r>
          </a:p>
          <a:p>
            <a:pPr marL="0" indent="0">
              <a:buNone/>
            </a:pPr>
            <a:r>
              <a:rPr lang="cs-CZ" dirty="0" smtClean="0"/>
              <a:t>Gusta je kluk jako z gumy.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Označ barevně všechna písmena g</a:t>
            </a:r>
            <a:endParaRPr lang="cs-CZ" sz="2000" dirty="0"/>
          </a:p>
        </p:txBody>
      </p:sp>
      <p:pic>
        <p:nvPicPr>
          <p:cNvPr id="1028" name="Picture 4" descr="C:\Users\Eva\AppData\Local\Microsoft\Windows\Temporary Internet Files\Content.IE5\K4YUVMP9\MC90044035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3919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6893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/>
          </a:bodyPr>
          <a:lstStyle/>
          <a:p>
            <a:pPr marL="571500" indent="-571500" algn="l">
              <a:buFont typeface="Wingdings" pitchFamily="2" charset="2"/>
              <a:buChar char="§"/>
            </a:pPr>
            <a:r>
              <a:rPr lang="cs-CZ" sz="2400" dirty="0" smtClean="0"/>
              <a:t>Rozděl na slova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000" dirty="0" err="1" smtClean="0"/>
              <a:t>Olgagorilagazelagulášvagongumalego</a:t>
            </a: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Přepiš slova</a:t>
            </a:r>
            <a:endParaRPr lang="cs-CZ" sz="2000" dirty="0"/>
          </a:p>
          <a:p>
            <a:pPr marL="0" indent="0">
              <a:buNone/>
            </a:pPr>
            <a:r>
              <a:rPr lang="cs-CZ" sz="4000" dirty="0" smtClean="0"/>
              <a:t>________________________________________________________________________________________________________________________________________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201137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4068452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Které slovo patří do věty?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1484784"/>
            <a:ext cx="705678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 lesa se pase tygr – srna.</a:t>
            </a:r>
          </a:p>
          <a:p>
            <a:endParaRPr lang="cs-CZ" sz="2400" dirty="0"/>
          </a:p>
          <a:p>
            <a:r>
              <a:rPr lang="cs-CZ" sz="2400" dirty="0" smtClean="0"/>
              <a:t>U řeky žije gorila – bobr.</a:t>
            </a:r>
          </a:p>
          <a:p>
            <a:endParaRPr lang="cs-CZ" sz="2400" dirty="0"/>
          </a:p>
          <a:p>
            <a:r>
              <a:rPr lang="cs-CZ" sz="2400" dirty="0" smtClean="0"/>
              <a:t>Na záhonu roste guláš – kopr.</a:t>
            </a:r>
          </a:p>
          <a:p>
            <a:endParaRPr lang="cs-CZ" sz="2400" dirty="0"/>
          </a:p>
          <a:p>
            <a:r>
              <a:rPr lang="cs-CZ" sz="2400" dirty="0" smtClean="0"/>
              <a:t>Voda mele – teče.</a:t>
            </a:r>
          </a:p>
          <a:p>
            <a:endParaRPr lang="cs-CZ" sz="2400" dirty="0"/>
          </a:p>
          <a:p>
            <a:r>
              <a:rPr lang="cs-CZ" sz="2400" dirty="0" smtClean="0"/>
              <a:t>Vagon – tygr je šelma.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5347854"/>
            <a:ext cx="4104456" cy="369332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Přepiš  věty do sešitu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13066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71500" indent="-571500" algn="l">
              <a:buFont typeface="Wingdings" pitchFamily="2" charset="2"/>
              <a:buChar char="§"/>
            </a:pPr>
            <a:r>
              <a:rPr lang="cs-CZ" sz="2400" dirty="0" smtClean="0"/>
              <a:t>Vyber do vět vhodné slovo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Adam a Jirka staví z kostek			guláš</a:t>
            </a:r>
          </a:p>
          <a:p>
            <a:pPr marL="0" indent="0">
              <a:buNone/>
            </a:pPr>
            <a:r>
              <a:rPr lang="cs-CZ" dirty="0" smtClean="0"/>
              <a:t>Maminka k večeři vaří				gól</a:t>
            </a:r>
          </a:p>
          <a:p>
            <a:pPr marL="0" indent="0">
              <a:buNone/>
            </a:pPr>
            <a:r>
              <a:rPr lang="cs-CZ" dirty="0" smtClean="0"/>
              <a:t>Srna a srnec se					dům</a:t>
            </a:r>
          </a:p>
          <a:p>
            <a:pPr marL="0" indent="0">
              <a:buNone/>
            </a:pPr>
            <a:r>
              <a:rPr lang="cs-CZ" dirty="0" smtClean="0"/>
              <a:t>Gusta střelil do branky			pasou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712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>
                <a:hlinkClick r:id="rId2"/>
              </a:rPr>
              <a:t>Http://www.office.microsoft.com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2289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45</TotalTime>
  <Words>155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</vt:lpstr>
      <vt:lpstr>Prezentace aplikace PowerPoint</vt:lpstr>
      <vt:lpstr>Anotace</vt:lpstr>
      <vt:lpstr>G, g</vt:lpstr>
      <vt:lpstr>Rozděl na slova</vt:lpstr>
      <vt:lpstr>Prezentace aplikace PowerPoint</vt:lpstr>
      <vt:lpstr>Vyber do vět vhodné slovo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Nováková</dc:creator>
  <cp:lastModifiedBy>Aleš Polívka</cp:lastModifiedBy>
  <cp:revision>8</cp:revision>
  <dcterms:created xsi:type="dcterms:W3CDTF">2012-04-01T17:32:15Z</dcterms:created>
  <dcterms:modified xsi:type="dcterms:W3CDTF">2012-06-17T19:09:06Z</dcterms:modified>
</cp:coreProperties>
</file>