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</p:sldMasterIdLst>
  <p:notesMasterIdLst>
    <p:notesMasterId r:id="rId13"/>
  </p:notesMasterIdLst>
  <p:sldIdLst>
    <p:sldId id="260" r:id="rId3"/>
    <p:sldId id="261" r:id="rId4"/>
    <p:sldId id="264" r:id="rId5"/>
    <p:sldId id="265" r:id="rId6"/>
    <p:sldId id="262" r:id="rId7"/>
    <p:sldId id="266" r:id="rId8"/>
    <p:sldId id="267" r:id="rId9"/>
    <p:sldId id="268" r:id="rId10"/>
    <p:sldId id="269" r:id="rId11"/>
    <p:sldId id="27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  <a:srgbClr val="00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</a:t>
          </a:r>
          <a:endParaRPr lang="cs-CZ" sz="2000" dirty="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4E88AA4B-99E2-4F72-AB6C-6C19D79982AB}">
      <dgm:prSet custT="1"/>
      <dgm:spPr/>
      <dgm:t>
        <a:bodyPr/>
        <a:lstStyle/>
        <a:p>
          <a:pPr algn="l" rtl="0"/>
          <a:r>
            <a:rPr lang="cs-CZ" sz="2000" dirty="0" smtClean="0"/>
            <a:t>MNICHOVICKÁ  62</a:t>
          </a:r>
          <a:endParaRPr lang="cs-CZ" sz="2000" dirty="0"/>
        </a:p>
      </dgm:t>
    </dgm:pt>
    <dgm:pt modelId="{89EDFD04-9054-4A41-A942-537F0F3554A6}" type="sibTrans" cxnId="{3E5B3BB4-E8A8-4D93-A9E4-862AF25A1D9C}">
      <dgm:prSet/>
      <dgm:spPr/>
      <dgm:t>
        <a:bodyPr/>
        <a:lstStyle/>
        <a:p>
          <a:endParaRPr lang="cs-CZ"/>
        </a:p>
      </dgm:t>
    </dgm:pt>
    <dgm:pt modelId="{492B3D70-9681-4838-87F6-FC7A679BA61F}" type="parTrans" cxnId="{3E5B3BB4-E8A8-4D93-A9E4-862AF25A1D9C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LETMAJEROVÁ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VY_32_INOVACE_17_ČJ3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VYJMENOVANÁ SLOVA PO V  </a:t>
          </a: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50" custLinFactNeighborY="6499"/>
      <dgm:spPr/>
      <dgm:t>
        <a:bodyPr/>
        <a:lstStyle/>
        <a:p>
          <a:endParaRPr lang="cs-CZ"/>
        </a:p>
      </dgm:t>
    </dgm:pt>
    <dgm:pt modelId="{9AC702C8-3868-4C82-9F95-6E789599D438}" type="pres">
      <dgm:prSet presAssocID="{4E88AA4B-99E2-4F72-AB6C-6C19D79982AB}" presName="vertSpace2" presStyleLbl="node1" presStyleIdx="0" presStyleCnt="5"/>
      <dgm:spPr/>
    </dgm:pt>
    <dgm:pt modelId="{C56AD104-0517-429B-A338-6BAAE22359FE}" type="pres">
      <dgm:prSet presAssocID="{4E88AA4B-99E2-4F72-AB6C-6C19D79982AB}" presName="circle2" presStyleLbl="node1" presStyleIdx="1" presStyleCnt="5"/>
      <dgm:spPr/>
    </dgm:pt>
    <dgm:pt modelId="{7B828645-70C1-4D23-9096-85017B3815D3}" type="pres">
      <dgm:prSet presAssocID="{4E88AA4B-99E2-4F72-AB6C-6C19D79982AB}" presName="rect2" presStyleLbl="alignAcc1" presStyleIdx="1" presStyleCnt="5"/>
      <dgm:spPr/>
      <dgm:t>
        <a:bodyPr/>
        <a:lstStyle/>
        <a:p>
          <a:endParaRPr lang="cs-CZ"/>
        </a:p>
      </dgm:t>
    </dgm:pt>
    <dgm:pt modelId="{FB1C1992-71C7-4506-9692-28C1D8505AA7}" type="pres">
      <dgm:prSet presAssocID="{D1B46980-6531-4606-95E6-44980827E919}" presName="vertSpace3" presStyleLbl="node1" presStyleIdx="1" presStyleCnt="5"/>
      <dgm:spPr/>
    </dgm:pt>
    <dgm:pt modelId="{F002FDA7-0EE0-4CD5-81B2-16EF8F133201}" type="pres">
      <dgm:prSet presAssocID="{D1B46980-6531-4606-95E6-44980827E919}" presName="circle3" presStyleLbl="node1" presStyleIdx="2" presStyleCnt="5"/>
      <dgm:spPr/>
    </dgm:pt>
    <dgm:pt modelId="{EA045D43-8088-4E18-87BE-1789E3426A92}" type="pres">
      <dgm:prSet presAssocID="{D1B46980-6531-4606-95E6-44980827E919}" presName="rect3" presStyleLbl="alignAcc1" presStyleIdx="2" presStyleCnt="5"/>
      <dgm:spPr/>
      <dgm:t>
        <a:bodyPr/>
        <a:lstStyle/>
        <a:p>
          <a:endParaRPr lang="cs-CZ"/>
        </a:p>
      </dgm:t>
    </dgm:pt>
    <dgm:pt modelId="{8B95B813-8294-49E2-8E34-EBF96BCCE12F}" type="pres">
      <dgm:prSet presAssocID="{B651F6E3-6281-48DB-9319-2AEAFDAE7572}" presName="vertSpace4" presStyleLbl="node1" presStyleIdx="2" presStyleCnt="5"/>
      <dgm:spPr/>
    </dgm:pt>
    <dgm:pt modelId="{532874C7-98A7-4C2A-8FC0-2AA25848A5EE}" type="pres">
      <dgm:prSet presAssocID="{B651F6E3-6281-48DB-9319-2AEAFDAE7572}" presName="circle4" presStyleLbl="node1" presStyleIdx="3" presStyleCnt="5"/>
      <dgm:spPr/>
    </dgm:pt>
    <dgm:pt modelId="{F015BE57-5137-40D2-A44D-1B563514FC7F}" type="pres">
      <dgm:prSet presAssocID="{B651F6E3-6281-48DB-9319-2AEAFDAE7572}" presName="rect4" presStyleLbl="alignAcc1" presStyleIdx="3" presStyleCnt="5"/>
      <dgm:spPr/>
      <dgm:t>
        <a:bodyPr/>
        <a:lstStyle/>
        <a:p>
          <a:endParaRPr lang="cs-CZ"/>
        </a:p>
      </dgm:t>
    </dgm:pt>
    <dgm:pt modelId="{BF638725-8C2F-476E-BEB6-257F0C54AF4E}" type="pres">
      <dgm:prSet presAssocID="{D8197B8C-B260-4A16-BDF4-0947B075E274}" presName="vertSpace5" presStyleLbl="node1" presStyleIdx="3" presStyleCnt="5"/>
      <dgm:spPr/>
    </dgm:pt>
    <dgm:pt modelId="{5E54BAA7-8971-4D23-B6AD-C42AB79D4B13}" type="pres">
      <dgm:prSet presAssocID="{D8197B8C-B260-4A16-BDF4-0947B075E274}" presName="circle5" presStyleLbl="node1" presStyleIdx="4" presStyleCnt="5"/>
      <dgm:spPr/>
    </dgm:pt>
    <dgm:pt modelId="{A0E60D87-231D-4C1B-925D-B828E83A1A2D}" type="pres">
      <dgm:prSet presAssocID="{D8197B8C-B260-4A16-BDF4-0947B075E274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689421-4FD8-4F3B-A04A-70783B511D43}" type="pres">
      <dgm:prSet presAssocID="{4E88AA4B-99E2-4F72-AB6C-6C19D79982A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A7BD5C-7C80-4146-A761-C21E357D1ED8}" type="pres">
      <dgm:prSet presAssocID="{D1B46980-6531-4606-95E6-44980827E919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4EAA48-1495-4C86-AC73-0E9F1747E3C6}" type="pres">
      <dgm:prSet presAssocID="{B651F6E3-6281-48DB-9319-2AEAFDAE757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935CD7-A716-4E81-86AA-EB790E5F1F76}" type="pres">
      <dgm:prSet presAssocID="{D8197B8C-B260-4A16-BDF4-0947B075E274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5BD3B78-8904-4930-A351-29611A20D308}" type="presOf" srcId="{D1D4F407-5343-4D3F-B5B9-D407B03CAEB4}" destId="{D005CE8C-CC26-4C3E-AC11-E15060ECD759}" srcOrd="0" destOrd="0" presId="urn:microsoft.com/office/officeart/2005/8/layout/target3"/>
    <dgm:cxn modelId="{797D07E5-4888-45CE-9E21-4383287A99BB}" type="presOf" srcId="{4E88AA4B-99E2-4F72-AB6C-6C19D79982AB}" destId="{DB689421-4FD8-4F3B-A04A-70783B511D4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9A75A68-410C-4716-BC94-329C573C6CFC}" type="presOf" srcId="{D1B46980-6531-4606-95E6-44980827E919}" destId="{EA045D43-8088-4E18-87BE-1789E3426A92}" srcOrd="0" destOrd="0" presId="urn:microsoft.com/office/officeart/2005/8/layout/target3"/>
    <dgm:cxn modelId="{75266609-59A3-4466-9525-A409BF7406D0}" type="presOf" srcId="{D1D4F407-5343-4D3F-B5B9-D407B03CAEB4}" destId="{AED2198E-93D5-4001-81B4-73124B309672}" srcOrd="1" destOrd="0" presId="urn:microsoft.com/office/officeart/2005/8/layout/target3"/>
    <dgm:cxn modelId="{14486657-1B09-48A8-AC29-806EC091108A}" type="presOf" srcId="{D8197B8C-B260-4A16-BDF4-0947B075E274}" destId="{A0E60D87-231D-4C1B-925D-B828E83A1A2D}" srcOrd="0" destOrd="0" presId="urn:microsoft.com/office/officeart/2005/8/layout/target3"/>
    <dgm:cxn modelId="{3E5B3BB4-E8A8-4D93-A9E4-862AF25A1D9C}" srcId="{757F3AB3-0718-4624-B441-E567A8F0AB56}" destId="{4E88AA4B-99E2-4F72-AB6C-6C19D79982AB}" srcOrd="1" destOrd="0" parTransId="{492B3D70-9681-4838-87F6-FC7A679BA61F}" sibTransId="{89EDFD04-9054-4A41-A942-537F0F3554A6}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A9E6ED44-875D-4D10-85FA-514151E58140}" type="presOf" srcId="{B651F6E3-6281-48DB-9319-2AEAFDAE7572}" destId="{F015BE57-5137-40D2-A44D-1B563514FC7F}" srcOrd="0" destOrd="0" presId="urn:microsoft.com/office/officeart/2005/8/layout/target3"/>
    <dgm:cxn modelId="{676FE454-FC09-4589-B582-7F4DC95D464B}" type="presOf" srcId="{D8197B8C-B260-4A16-BDF4-0947B075E274}" destId="{27935CD7-A716-4E81-86AA-EB790E5F1F76}" srcOrd="1" destOrd="0" presId="urn:microsoft.com/office/officeart/2005/8/layout/target3"/>
    <dgm:cxn modelId="{A503E317-DD29-430E-840D-B605BE9F747F}" type="presOf" srcId="{757F3AB3-0718-4624-B441-E567A8F0AB56}" destId="{333A1088-737F-45CB-B68E-254E46348037}" srcOrd="0" destOrd="0" presId="urn:microsoft.com/office/officeart/2005/8/layout/target3"/>
    <dgm:cxn modelId="{459199DB-C95E-41A1-9011-06CD63DF59FD}" type="presOf" srcId="{D1B46980-6531-4606-95E6-44980827E919}" destId="{EDA7BD5C-7C80-4146-A761-C21E357D1ED8}" srcOrd="1" destOrd="0" presId="urn:microsoft.com/office/officeart/2005/8/layout/target3"/>
    <dgm:cxn modelId="{863165F6-3EB6-499E-B4D7-10D5CCDFF78E}" type="presOf" srcId="{4E88AA4B-99E2-4F72-AB6C-6C19D79982AB}" destId="{7B828645-70C1-4D23-9096-85017B3815D3}" srcOrd="0" destOrd="0" presId="urn:microsoft.com/office/officeart/2005/8/layout/target3"/>
    <dgm:cxn modelId="{9E1F29DE-E4C5-4743-9764-49EB0A3BB0A8}" type="presOf" srcId="{B651F6E3-6281-48DB-9319-2AEAFDAE7572}" destId="{974EAA48-1495-4C86-AC73-0E9F1747E3C6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756D2C01-D9A0-41E5-817A-5CCE0C56ED75}" type="presParOf" srcId="{333A1088-737F-45CB-B68E-254E46348037}" destId="{F5ABB229-8D3B-4694-996A-96F23CF14429}" srcOrd="0" destOrd="0" presId="urn:microsoft.com/office/officeart/2005/8/layout/target3"/>
    <dgm:cxn modelId="{4065ABFA-6508-446F-84EB-CD3D6D6BEC5B}" type="presParOf" srcId="{333A1088-737F-45CB-B68E-254E46348037}" destId="{F41139FD-01EE-4571-8B17-4FB00FC51163}" srcOrd="1" destOrd="0" presId="urn:microsoft.com/office/officeart/2005/8/layout/target3"/>
    <dgm:cxn modelId="{5A8AD4A8-B093-4F3C-9C5C-90A23A35D509}" type="presParOf" srcId="{333A1088-737F-45CB-B68E-254E46348037}" destId="{D005CE8C-CC26-4C3E-AC11-E15060ECD759}" srcOrd="2" destOrd="0" presId="urn:microsoft.com/office/officeart/2005/8/layout/target3"/>
    <dgm:cxn modelId="{AFCF22EE-6A4A-4EAC-B9F7-DB5D3E7F856B}" type="presParOf" srcId="{333A1088-737F-45CB-B68E-254E46348037}" destId="{9AC702C8-3868-4C82-9F95-6E789599D438}" srcOrd="3" destOrd="0" presId="urn:microsoft.com/office/officeart/2005/8/layout/target3"/>
    <dgm:cxn modelId="{7B4771E7-54A5-4E04-97AA-4F376A674D29}" type="presParOf" srcId="{333A1088-737F-45CB-B68E-254E46348037}" destId="{C56AD104-0517-429B-A338-6BAAE22359FE}" srcOrd="4" destOrd="0" presId="urn:microsoft.com/office/officeart/2005/8/layout/target3"/>
    <dgm:cxn modelId="{1F5915EA-846E-491E-85F1-3723FB410AC4}" type="presParOf" srcId="{333A1088-737F-45CB-B68E-254E46348037}" destId="{7B828645-70C1-4D23-9096-85017B3815D3}" srcOrd="5" destOrd="0" presId="urn:microsoft.com/office/officeart/2005/8/layout/target3"/>
    <dgm:cxn modelId="{877883D0-924A-4E0C-AC4E-45BAEA190C8D}" type="presParOf" srcId="{333A1088-737F-45CB-B68E-254E46348037}" destId="{FB1C1992-71C7-4506-9692-28C1D8505AA7}" srcOrd="6" destOrd="0" presId="urn:microsoft.com/office/officeart/2005/8/layout/target3"/>
    <dgm:cxn modelId="{C7A062F3-E82A-45D9-BDC0-0E23CA5F72F0}" type="presParOf" srcId="{333A1088-737F-45CB-B68E-254E46348037}" destId="{F002FDA7-0EE0-4CD5-81B2-16EF8F133201}" srcOrd="7" destOrd="0" presId="urn:microsoft.com/office/officeart/2005/8/layout/target3"/>
    <dgm:cxn modelId="{D4BFA09D-CA72-490A-AD8B-53452814156F}" type="presParOf" srcId="{333A1088-737F-45CB-B68E-254E46348037}" destId="{EA045D43-8088-4E18-87BE-1789E3426A92}" srcOrd="8" destOrd="0" presId="urn:microsoft.com/office/officeart/2005/8/layout/target3"/>
    <dgm:cxn modelId="{20A2A96A-2101-4AEF-A94D-81F9A7522D6C}" type="presParOf" srcId="{333A1088-737F-45CB-B68E-254E46348037}" destId="{8B95B813-8294-49E2-8E34-EBF96BCCE12F}" srcOrd="9" destOrd="0" presId="urn:microsoft.com/office/officeart/2005/8/layout/target3"/>
    <dgm:cxn modelId="{C1A5EF84-967E-4271-8A06-32AA4CC6E86A}" type="presParOf" srcId="{333A1088-737F-45CB-B68E-254E46348037}" destId="{532874C7-98A7-4C2A-8FC0-2AA25848A5EE}" srcOrd="10" destOrd="0" presId="urn:microsoft.com/office/officeart/2005/8/layout/target3"/>
    <dgm:cxn modelId="{34B45726-4539-4844-BF59-4DD3DCE9EF74}" type="presParOf" srcId="{333A1088-737F-45CB-B68E-254E46348037}" destId="{F015BE57-5137-40D2-A44D-1B563514FC7F}" srcOrd="11" destOrd="0" presId="urn:microsoft.com/office/officeart/2005/8/layout/target3"/>
    <dgm:cxn modelId="{473D2853-D406-4E01-B4A0-B4F6D6BFDB70}" type="presParOf" srcId="{333A1088-737F-45CB-B68E-254E46348037}" destId="{BF638725-8C2F-476E-BEB6-257F0C54AF4E}" srcOrd="12" destOrd="0" presId="urn:microsoft.com/office/officeart/2005/8/layout/target3"/>
    <dgm:cxn modelId="{AA5407A5-3AC5-48E9-8000-FFD2EAC6A4AC}" type="presParOf" srcId="{333A1088-737F-45CB-B68E-254E46348037}" destId="{5E54BAA7-8971-4D23-B6AD-C42AB79D4B13}" srcOrd="13" destOrd="0" presId="urn:microsoft.com/office/officeart/2005/8/layout/target3"/>
    <dgm:cxn modelId="{2104218A-9DD8-4EDF-9FE9-89E264BC7EDF}" type="presParOf" srcId="{333A1088-737F-45CB-B68E-254E46348037}" destId="{A0E60D87-231D-4C1B-925D-B828E83A1A2D}" srcOrd="14" destOrd="0" presId="urn:microsoft.com/office/officeart/2005/8/layout/target3"/>
    <dgm:cxn modelId="{BCC11431-19BC-4B94-92D3-F5775919734F}" type="presParOf" srcId="{333A1088-737F-45CB-B68E-254E46348037}" destId="{AED2198E-93D5-4001-81B4-73124B309672}" srcOrd="15" destOrd="0" presId="urn:microsoft.com/office/officeart/2005/8/layout/target3"/>
    <dgm:cxn modelId="{9453DFB6-1BF7-455E-8053-9892ACAC8A61}" type="presParOf" srcId="{333A1088-737F-45CB-B68E-254E46348037}" destId="{DB689421-4FD8-4F3B-A04A-70783B511D43}" srcOrd="16" destOrd="0" presId="urn:microsoft.com/office/officeart/2005/8/layout/target3"/>
    <dgm:cxn modelId="{A37FC9F1-3069-4BC8-BA07-6AE1D0DB78D1}" type="presParOf" srcId="{333A1088-737F-45CB-B68E-254E46348037}" destId="{EDA7BD5C-7C80-4146-A761-C21E357D1ED8}" srcOrd="17" destOrd="0" presId="urn:microsoft.com/office/officeart/2005/8/layout/target3"/>
    <dgm:cxn modelId="{9B91A6C7-B185-452C-BD1F-226C929E7ED3}" type="presParOf" srcId="{333A1088-737F-45CB-B68E-254E46348037}" destId="{974EAA48-1495-4C86-AC73-0E9F1747E3C6}" srcOrd="18" destOrd="0" presId="urn:microsoft.com/office/officeart/2005/8/layout/target3"/>
    <dgm:cxn modelId="{3B817A2D-8F39-435E-A49A-961CF467B5F0}" type="presParOf" srcId="{333A1088-737F-45CB-B68E-254E46348037}" destId="{27935CD7-A716-4E81-86AA-EB790E5F1F76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232247" cy="22322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112541" y="0"/>
          <a:ext cx="7164795" cy="22322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</a:t>
          </a:r>
          <a:endParaRPr lang="cs-CZ" sz="2000" kern="1200" dirty="0"/>
        </a:p>
      </dsp:txBody>
      <dsp:txXfrm>
        <a:off x="1112541" y="0"/>
        <a:ext cx="7164795" cy="357159"/>
      </dsp:txXfrm>
    </dsp:sp>
    <dsp:sp modelId="{C56AD104-0517-429B-A338-6BAAE22359FE}">
      <dsp:nvSpPr>
        <dsp:cNvPr id="0" name=""/>
        <dsp:cNvSpPr/>
      </dsp:nvSpPr>
      <dsp:spPr>
        <a:xfrm>
          <a:off x="234386" y="357159"/>
          <a:ext cx="1763475" cy="176347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828645-70C1-4D23-9096-85017B3815D3}">
      <dsp:nvSpPr>
        <dsp:cNvPr id="0" name=""/>
        <dsp:cNvSpPr/>
      </dsp:nvSpPr>
      <dsp:spPr>
        <a:xfrm>
          <a:off x="1116123" y="357159"/>
          <a:ext cx="7164795" cy="17634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MNICHOVICKÁ  62</a:t>
          </a:r>
          <a:endParaRPr lang="cs-CZ" sz="2000" kern="1200" dirty="0"/>
        </a:p>
      </dsp:txBody>
      <dsp:txXfrm>
        <a:off x="1116123" y="357159"/>
        <a:ext cx="7164795" cy="357159"/>
      </dsp:txXfrm>
    </dsp:sp>
    <dsp:sp modelId="{F002FDA7-0EE0-4CD5-81B2-16EF8F133201}">
      <dsp:nvSpPr>
        <dsp:cNvPr id="0" name=""/>
        <dsp:cNvSpPr/>
      </dsp:nvSpPr>
      <dsp:spPr>
        <a:xfrm>
          <a:off x="468772" y="714319"/>
          <a:ext cx="1294703" cy="129470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045D43-8088-4E18-87BE-1789E3426A92}">
      <dsp:nvSpPr>
        <dsp:cNvPr id="0" name=""/>
        <dsp:cNvSpPr/>
      </dsp:nvSpPr>
      <dsp:spPr>
        <a:xfrm>
          <a:off x="1116123" y="714319"/>
          <a:ext cx="7164795" cy="12947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LETMAJEROVÁ</a:t>
          </a:r>
          <a:endParaRPr lang="cs-CZ" sz="2000" kern="1200" dirty="0"/>
        </a:p>
      </dsp:txBody>
      <dsp:txXfrm>
        <a:off x="1116123" y="714319"/>
        <a:ext cx="7164795" cy="357159"/>
      </dsp:txXfrm>
    </dsp:sp>
    <dsp:sp modelId="{532874C7-98A7-4C2A-8FC0-2AA25848A5EE}">
      <dsp:nvSpPr>
        <dsp:cNvPr id="0" name=""/>
        <dsp:cNvSpPr/>
      </dsp:nvSpPr>
      <dsp:spPr>
        <a:xfrm>
          <a:off x="703158" y="1071479"/>
          <a:ext cx="825931" cy="8259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15BE57-5137-40D2-A44D-1B563514FC7F}">
      <dsp:nvSpPr>
        <dsp:cNvPr id="0" name=""/>
        <dsp:cNvSpPr/>
      </dsp:nvSpPr>
      <dsp:spPr>
        <a:xfrm>
          <a:off x="1116123" y="1071479"/>
          <a:ext cx="7164795" cy="8259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VY_32_INOVACE_17_ČJ3</a:t>
          </a:r>
          <a:endParaRPr lang="cs-CZ" sz="2000" kern="1200" dirty="0"/>
        </a:p>
      </dsp:txBody>
      <dsp:txXfrm>
        <a:off x="1116123" y="1071479"/>
        <a:ext cx="7164795" cy="357159"/>
      </dsp:txXfrm>
    </dsp:sp>
    <dsp:sp modelId="{5E54BAA7-8971-4D23-B6AD-C42AB79D4B13}">
      <dsp:nvSpPr>
        <dsp:cNvPr id="0" name=""/>
        <dsp:cNvSpPr/>
      </dsp:nvSpPr>
      <dsp:spPr>
        <a:xfrm>
          <a:off x="937544" y="1428638"/>
          <a:ext cx="357159" cy="35715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E60D87-231D-4C1B-925D-B828E83A1A2D}">
      <dsp:nvSpPr>
        <dsp:cNvPr id="0" name=""/>
        <dsp:cNvSpPr/>
      </dsp:nvSpPr>
      <dsp:spPr>
        <a:xfrm>
          <a:off x="1116123" y="1428638"/>
          <a:ext cx="7164795" cy="3571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VYJMENOVANÁ SLOVA PO V  </a:t>
          </a:r>
        </a:p>
      </dsp:txBody>
      <dsp:txXfrm>
        <a:off x="1116123" y="1428638"/>
        <a:ext cx="7164795" cy="3571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4D10DF-EA77-46CD-BD7D-3AA5D002E810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5EBACF-12A1-451E-80E7-888BC9ABD8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6532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87BE449B-DBAA-4784-8F04-71621380404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2786129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6BC8F-30BD-45F7-94C9-749D0F0FB7D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0835707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03BC-F60D-4759-BD5B-BC4C2F32B36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381517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A844D-3FE3-4A5C-BDDB-2C7D4868A87A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8746471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F1A8A-498B-4F81-96BA-A7F7748FBCE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31317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69245-DF3E-4187-AD16-1110E866C22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4704564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D61D1-1C67-4023-A161-EAA418D260E4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61374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40A108-3391-47B6-9B9C-092B02C700D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288149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F9D29-E498-472A-8B39-E6671600C5A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2926077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7B615-F96B-4D5A-8B94-C53583E98605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7096651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FB1CD-441B-4615-8E0E-FEB09FF4804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4318725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dgm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466130C-4948-4605-8049-2BDBACA8F561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1460434"/>
      </p:ext>
    </p:extLst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87BE449B-DBAA-4784-8F04-71621380404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3452766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6BC8F-30BD-45F7-94C9-749D0F0FB7D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0422973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03BC-F60D-4759-BD5B-BC4C2F32B36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789950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A844D-3FE3-4A5C-BDDB-2C7D4868A87A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9242366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F1A8A-498B-4F81-96BA-A7F7748FBCE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8062601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69245-DF3E-4187-AD16-1110E866C22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7842235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D61D1-1C67-4023-A161-EAA418D260E4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795319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40A108-3391-47B6-9B9C-092B02C700D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3076019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F9D29-E498-472A-8B39-E6671600C5A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1938379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7B615-F96B-4D5A-8B94-C53583E98605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00749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FB1CD-441B-4615-8E0E-FEB09FF4804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8388124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dgm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466130C-4948-4605-8049-2BDBACA8F561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359453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E2840009-A9E9-476E-884A-8DF0934AC0ED}" type="datetimeFigureOut">
              <a:rPr lang="cs-CZ">
                <a:solidFill>
                  <a:srgbClr val="795339"/>
                </a:solidFill>
              </a:rPr>
              <a:pPr/>
              <a:t>22.8.2012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5E4A151-8B54-48E5-AB07-B49349D52466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1469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E2840009-A9E9-476E-884A-8DF0934AC0ED}" type="datetimeFigureOut">
              <a:rPr lang="cs-CZ">
                <a:solidFill>
                  <a:srgbClr val="795339"/>
                </a:solidFill>
              </a:rPr>
              <a:pPr/>
              <a:t>22.8.2012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5E4A151-8B54-48E5-AB07-B49349D52466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06618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45451218"/>
              </p:ext>
            </p:extLst>
          </p:nvPr>
        </p:nvGraphicFramePr>
        <p:xfrm>
          <a:off x="467544" y="1700808"/>
          <a:ext cx="8280920" cy="2232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4"/>
          <p:cNvPicPr>
            <a:picLocks noGrp="1" noChangeAspect="1"/>
          </p:cNvPicPr>
          <p:nvPr>
            <p:ph type="subTitle"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285" y="4117354"/>
            <a:ext cx="5407429" cy="104740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2980541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MATERIÁL URČEN PRO ŽÁKY 3. TŘÍDY NA ZŠ</a:t>
            </a:r>
          </a:p>
          <a:p>
            <a:pPr eaLnBrk="1" hangingPunct="1"/>
            <a:r>
              <a:rPr lang="cs-CZ" dirty="0" smtClean="0"/>
              <a:t>VHODNÝ PRO POUŽITÍ NA INTERAKTIVNÍ TABULI,       </a:t>
            </a:r>
          </a:p>
          <a:p>
            <a:pPr indent="0" eaLnBrk="1" hangingPunct="1">
              <a:buNone/>
            </a:pPr>
            <a:r>
              <a:rPr lang="cs-CZ" dirty="0" smtClean="0"/>
              <a:t>   FORMOU PREZENTACE SEZNÁMENÍ S DVOJICEMI  </a:t>
            </a:r>
          </a:p>
          <a:p>
            <a:pPr indent="0" eaLnBrk="1" hangingPunct="1">
              <a:buNone/>
            </a:pPr>
            <a:r>
              <a:rPr lang="cs-CZ" dirty="0" smtClean="0"/>
              <a:t>   SLOV SE SNADNO ZAMĚNITELNÝM PRAVOPISEM</a:t>
            </a:r>
          </a:p>
          <a:p>
            <a:pPr indent="0" eaLnBrk="1" hangingPunct="1">
              <a:buNone/>
            </a:pPr>
            <a:r>
              <a:rPr lang="cs-CZ" dirty="0" smtClean="0"/>
              <a:t>   PSANÍ VY/VI A JEJICH PROCVIČOVÁNÍ</a:t>
            </a:r>
          </a:p>
          <a:p>
            <a:pPr eaLnBrk="1" hangingPunct="1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99283987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700808"/>
            <a:ext cx="846693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Vyjmenovaná slova  po V </a:t>
            </a:r>
          </a:p>
          <a:p>
            <a:pPr algn="ctr"/>
            <a:r>
              <a:rPr lang="cs-CZ" sz="60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- dvojice slov</a:t>
            </a:r>
            <a:endParaRPr lang="cs-CZ" sz="60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2596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75382" y="554034"/>
            <a:ext cx="42373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Výt – vydávat zvuk</a:t>
            </a:r>
            <a:endParaRPr lang="cs-CZ" sz="4000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4664"/>
            <a:ext cx="381000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1703" y="3429000"/>
            <a:ext cx="3724672" cy="2793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15398" y="4825752"/>
            <a:ext cx="41921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Vít – splétat věnce</a:t>
            </a:r>
            <a:endParaRPr lang="cs-CZ" sz="40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109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06062" y="4941168"/>
            <a:ext cx="35528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Výr – druh sovy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39076" y="802250"/>
            <a:ext cx="421301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Vír – krouživý pohyb</a:t>
            </a:r>
          </a:p>
          <a:p>
            <a:r>
              <a:rPr lang="cs-CZ" sz="3600" b="1" dirty="0" smtClean="0">
                <a:solidFill>
                  <a:srgbClr val="0070C0"/>
                </a:solidFill>
              </a:rPr>
              <a:t> vzduchu nebo vody</a:t>
            </a:r>
            <a:endParaRPr lang="cs-CZ" sz="3600" b="1" dirty="0">
              <a:solidFill>
                <a:srgbClr val="0070C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124744"/>
            <a:ext cx="2139135" cy="32674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 descr="C:\Users\Šárka\AppData\Local\Microsoft\Windows\Temporary Internet Files\Content.IE5\ELBA3ALP\MP90040689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420888"/>
            <a:ext cx="3515358" cy="2812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191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04890"/>
            <a:ext cx="43823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Výskat – jásavě křičet</a:t>
            </a:r>
            <a:endParaRPr lang="cs-CZ" sz="3600" b="1" dirty="0">
              <a:solidFill>
                <a:srgbClr val="7030A0"/>
              </a:solidFill>
            </a:endParaRPr>
          </a:p>
        </p:txBody>
      </p:sp>
      <p:pic>
        <p:nvPicPr>
          <p:cNvPr id="4100" name="Picture 4" descr="C:\Users\Šárka\AppData\Local\Microsoft\Windows\Temporary Internet Files\Content.IE5\QV7TV0SC\MC9002325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377190"/>
            <a:ext cx="2664296" cy="3672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843808" y="5445224"/>
            <a:ext cx="61061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Vískat – probírat se ve vlasech</a:t>
            </a:r>
            <a:endParaRPr lang="cs-CZ" sz="36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327884"/>
            <a:ext cx="3031916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18049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32656"/>
            <a:ext cx="495199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Výška – </a:t>
            </a:r>
          </a:p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vzdálenost od země vzhůru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55975" y="5320121"/>
            <a:ext cx="44630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Vížka – malá věž, věžička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5124" name="Picture 4" descr="C:\Users\Šárka\AppData\Local\Microsoft\Windows\Temporary Internet Files\Content.IE5\GZ1MV2UU\MC9000552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3001" y="1853916"/>
            <a:ext cx="2905018" cy="3758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Šárka\AppData\Local\Microsoft\Windows\Temporary Internet Files\Content.IE5\RO0QMPXT\MP90018123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791126"/>
            <a:ext cx="2672908" cy="4231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4772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811144" y="764704"/>
            <a:ext cx="237116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9900"/>
                </a:solidFill>
              </a:rPr>
              <a:t>Vyset – </a:t>
            </a:r>
          </a:p>
          <a:p>
            <a:r>
              <a:rPr lang="cs-CZ" sz="4000" b="1" dirty="0" smtClean="0">
                <a:solidFill>
                  <a:srgbClr val="009900"/>
                </a:solidFill>
              </a:rPr>
              <a:t>  do země </a:t>
            </a:r>
            <a:endParaRPr lang="cs-CZ" sz="4000" b="1" dirty="0">
              <a:solidFill>
                <a:srgbClr val="009900"/>
              </a:solidFill>
            </a:endParaRPr>
          </a:p>
        </p:txBody>
      </p:sp>
      <p:pic>
        <p:nvPicPr>
          <p:cNvPr id="6147" name="Picture 3" descr="C:\Users\Šárka\AppData\Local\Microsoft\Windows\Temporary Internet Files\Content.IE5\GB818HJB\MC90042822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6421" y="332655"/>
            <a:ext cx="3145463" cy="3162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87624" y="4725144"/>
            <a:ext cx="274305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Viset –</a:t>
            </a:r>
          </a:p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 ve vzduchu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148" name="Picture 4" descr="C:\Users\Šárka\AppData\Local\Microsoft\Windows\Temporary Internet Files\Content.IE5\9PS0VHVZ\MP90043860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910528"/>
            <a:ext cx="3775540" cy="2520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0845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7980" y="2857292"/>
            <a:ext cx="58047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Děti __________ věnce z pampelišek.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992541"/>
            <a:ext cx="40815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Vlci __________ na měsíc.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6528" y="3345069"/>
            <a:ext cx="57502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Mezi noční ptáky patří i  __________.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1472915"/>
            <a:ext cx="49007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Na vodě se udělal __________ 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4950" y="2389530"/>
            <a:ext cx="50417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Jana při hře vesele __________ 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7980" y="4750190"/>
            <a:ext cx="55338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Babička mě __________ ve vlasech.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7726" y="3824754"/>
            <a:ext cx="62776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Kostelní __________  má novou střechu.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5090" y="1943254"/>
            <a:ext cx="62103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 rozhledny to byla pěkná __________ . 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6528" y="5192906"/>
            <a:ext cx="46794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Pavouk _________  ze stropu.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1560" y="4288160"/>
            <a:ext cx="60548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Strýc _________ na poli hrách a mrkev.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245208" y="1042773"/>
            <a:ext cx="6848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vily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888187" y="1507922"/>
            <a:ext cx="6848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vyli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888187" y="2204864"/>
            <a:ext cx="5629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vír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395828" y="1866310"/>
            <a:ext cx="6511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výr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145170" y="2785922"/>
            <a:ext cx="12843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výskala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222959" y="5028444"/>
            <a:ext cx="11971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vískala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222959" y="3895040"/>
            <a:ext cx="8531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visel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799056" y="4451794"/>
            <a:ext cx="9412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vysel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731486" y="3371820"/>
            <a:ext cx="9509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vížka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891766" y="659735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64950" y="404663"/>
            <a:ext cx="53751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Doplňte správná slova do vět.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649518" y="5695817"/>
            <a:ext cx="10262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výška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0459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CITACE, 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indent="0">
              <a:buNone/>
            </a:pPr>
            <a:r>
              <a:rPr lang="cs-CZ" dirty="0"/>
              <a:t>http://palatovalada.files.wordpress.com/2011/06/vlci4-400x300.jpg</a:t>
            </a:r>
          </a:p>
          <a:p>
            <a:pPr indent="0">
              <a:buNone/>
            </a:pPr>
            <a:r>
              <a:rPr lang="cs-CZ" dirty="0"/>
              <a:t>http://i.mimibazar.cz/h/bc/12/100430/15/p15940.jpg</a:t>
            </a:r>
          </a:p>
          <a:p>
            <a:pPr indent="0">
              <a:buNone/>
            </a:pPr>
            <a:r>
              <a:rPr lang="cs-CZ" dirty="0"/>
              <a:t>http://znamky.szesro.cz/text/Lesnictv%C3%AD/zv%C4%9B%C5%99.pernat%C3%A1/sovy/v%C3%BDr.BMP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8993787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210</Words>
  <Application>Microsoft Office PowerPoint</Application>
  <PresentationFormat>Předvádění na obrazovce (4:3)</PresentationFormat>
  <Paragraphs>53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Human</vt:lpstr>
      <vt:lpstr>1_Human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CITACE, 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Aleš Polívka</cp:lastModifiedBy>
  <cp:revision>14</cp:revision>
  <dcterms:created xsi:type="dcterms:W3CDTF">2012-03-26T19:47:25Z</dcterms:created>
  <dcterms:modified xsi:type="dcterms:W3CDTF">2012-08-22T20:48:01Z</dcterms:modified>
</cp:coreProperties>
</file>