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9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New </a:t>
          </a:r>
          <a:r>
            <a:rPr lang="cs-CZ" sz="2000" dirty="0" err="1" smtClean="0"/>
            <a:t>Zealand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VY_32_INOVACE_18_AJ9_New </a:t>
          </a:r>
          <a:r>
            <a:rPr lang="cs-CZ" sz="2000" baseline="0" dirty="0" err="1" smtClean="0"/>
            <a:t>Zealand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D55203-1468-423C-B101-4CB34B26E17A}" type="presOf" srcId="{B651F6E3-6281-48DB-9319-2AEAFDAE7572}" destId="{6BB5E863-4638-4E1D-BFDE-399D028AC4ED}" srcOrd="1" destOrd="0" presId="urn:microsoft.com/office/officeart/2005/8/layout/target3"/>
    <dgm:cxn modelId="{41670A63-5180-4E1F-BF31-AD628A4C193B}" type="presOf" srcId="{D8197B8C-B260-4A16-BDF4-0947B075E274}" destId="{5A5FFA88-C948-4069-8E93-59FA12366E83}" srcOrd="1" destOrd="0" presId="urn:microsoft.com/office/officeart/2005/8/layout/target3"/>
    <dgm:cxn modelId="{A14AE686-A0EA-4DA4-ABC0-79A53CB3F153}" type="presOf" srcId="{D1B46980-6531-4606-95E6-44980827E919}" destId="{2BE915AB-18AA-4053-B92C-3BFC9ED204BB}" srcOrd="1" destOrd="0" presId="urn:microsoft.com/office/officeart/2005/8/layout/target3"/>
    <dgm:cxn modelId="{F789477E-D4DE-4247-96C3-E7E8A8AEF20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5B4D26-3AEE-4802-ACDE-2E64FA0B2DA7}" type="presOf" srcId="{757F3AB3-0718-4624-B441-E567A8F0AB56}" destId="{333A1088-737F-45CB-B68E-254E46348037}" srcOrd="0" destOrd="0" presId="urn:microsoft.com/office/officeart/2005/8/layout/target3"/>
    <dgm:cxn modelId="{53B7CEF7-BE51-4C9A-837C-41D53FE6F90B}" type="presOf" srcId="{D8197B8C-B260-4A16-BDF4-0947B075E274}" destId="{25B08C86-7E15-44DC-BE7F-FFB55DD49D12}" srcOrd="0" destOrd="0" presId="urn:microsoft.com/office/officeart/2005/8/layout/target3"/>
    <dgm:cxn modelId="{10EFD9C9-EEC0-430A-93B5-64BC6F09BFF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D80261-3E06-4B0E-9152-879E634BE0CD}" type="presOf" srcId="{D1D4F407-5343-4D3F-B5B9-D407B03CAEB4}" destId="{D005CE8C-CC26-4C3E-AC11-E15060ECD759}" srcOrd="0" destOrd="0" presId="urn:microsoft.com/office/officeart/2005/8/layout/target3"/>
    <dgm:cxn modelId="{764B8B93-5747-4EFC-A47C-D89BD876E51F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28404F-06C4-419A-9BC5-756D76524282}" type="presParOf" srcId="{333A1088-737F-45CB-B68E-254E46348037}" destId="{F5ABB229-8D3B-4694-996A-96F23CF14429}" srcOrd="0" destOrd="0" presId="urn:microsoft.com/office/officeart/2005/8/layout/target3"/>
    <dgm:cxn modelId="{4323FCC0-F6A5-418A-AFE5-EB2ABB1B6593}" type="presParOf" srcId="{333A1088-737F-45CB-B68E-254E46348037}" destId="{F41139FD-01EE-4571-8B17-4FB00FC51163}" srcOrd="1" destOrd="0" presId="urn:microsoft.com/office/officeart/2005/8/layout/target3"/>
    <dgm:cxn modelId="{8D149A4C-E4D5-400D-A180-83C1E4100542}" type="presParOf" srcId="{333A1088-737F-45CB-B68E-254E46348037}" destId="{D005CE8C-CC26-4C3E-AC11-E15060ECD759}" srcOrd="2" destOrd="0" presId="urn:microsoft.com/office/officeart/2005/8/layout/target3"/>
    <dgm:cxn modelId="{9F1FC738-018C-4396-8826-1BE64C214532}" type="presParOf" srcId="{333A1088-737F-45CB-B68E-254E46348037}" destId="{2C702D82-9B77-49B7-9568-BB8EB47C3372}" srcOrd="3" destOrd="0" presId="urn:microsoft.com/office/officeart/2005/8/layout/target3"/>
    <dgm:cxn modelId="{106C8E66-2276-4012-8023-A19E660517DE}" type="presParOf" srcId="{333A1088-737F-45CB-B68E-254E46348037}" destId="{A52A0455-90FF-4808-ABD0-F02540D31D5A}" srcOrd="4" destOrd="0" presId="urn:microsoft.com/office/officeart/2005/8/layout/target3"/>
    <dgm:cxn modelId="{300962B6-E6EE-4FF0-8192-34ACF97A5532}" type="presParOf" srcId="{333A1088-737F-45CB-B68E-254E46348037}" destId="{6140AFEC-043D-4C43-A2F9-D0F5331DF3A3}" srcOrd="5" destOrd="0" presId="urn:microsoft.com/office/officeart/2005/8/layout/target3"/>
    <dgm:cxn modelId="{865BD2CD-5A3F-4BD6-9F5C-6D03B0579F6F}" type="presParOf" srcId="{333A1088-737F-45CB-B68E-254E46348037}" destId="{9358AC05-5D7D-4327-9F80-1AD486AEA664}" srcOrd="6" destOrd="0" presId="urn:microsoft.com/office/officeart/2005/8/layout/target3"/>
    <dgm:cxn modelId="{1B70E265-C349-4A46-A954-6D4CF4E6DAF7}" type="presParOf" srcId="{333A1088-737F-45CB-B68E-254E46348037}" destId="{313FC574-E1CD-4FB4-B054-0B805CE0447D}" srcOrd="7" destOrd="0" presId="urn:microsoft.com/office/officeart/2005/8/layout/target3"/>
    <dgm:cxn modelId="{A16FB4B1-157C-4A8E-A0AC-E4966987C04F}" type="presParOf" srcId="{333A1088-737F-45CB-B68E-254E46348037}" destId="{619D679B-A015-4ECF-8348-D1034C574F40}" srcOrd="8" destOrd="0" presId="urn:microsoft.com/office/officeart/2005/8/layout/target3"/>
    <dgm:cxn modelId="{48FC9625-5532-45C5-9814-CBB649FA29AE}" type="presParOf" srcId="{333A1088-737F-45CB-B68E-254E46348037}" destId="{322283A8-4A27-4CDA-BAE3-F381106A9174}" srcOrd="9" destOrd="0" presId="urn:microsoft.com/office/officeart/2005/8/layout/target3"/>
    <dgm:cxn modelId="{A516AB2D-A7F1-45E0-A10B-D5948857625D}" type="presParOf" srcId="{333A1088-737F-45CB-B68E-254E46348037}" destId="{FFC9F71D-1B4F-4AD9-A4A6-86ADEFC8AF5C}" srcOrd="10" destOrd="0" presId="urn:microsoft.com/office/officeart/2005/8/layout/target3"/>
    <dgm:cxn modelId="{FCB7B5A9-F5B2-4076-97D7-FB6FA71E8747}" type="presParOf" srcId="{333A1088-737F-45CB-B68E-254E46348037}" destId="{25B08C86-7E15-44DC-BE7F-FFB55DD49D12}" srcOrd="11" destOrd="0" presId="urn:microsoft.com/office/officeart/2005/8/layout/target3"/>
    <dgm:cxn modelId="{2939D12A-4DC1-427C-A702-CCF978FBA0F3}" type="presParOf" srcId="{333A1088-737F-45CB-B68E-254E46348037}" destId="{AED2198E-93D5-4001-81B4-73124B309672}" srcOrd="12" destOrd="0" presId="urn:microsoft.com/office/officeart/2005/8/layout/target3"/>
    <dgm:cxn modelId="{AAC145A2-A743-4342-A776-0ADB4DB8673D}" type="presParOf" srcId="{333A1088-737F-45CB-B68E-254E46348037}" destId="{2BE915AB-18AA-4053-B92C-3BFC9ED204BB}" srcOrd="13" destOrd="0" presId="urn:microsoft.com/office/officeart/2005/8/layout/target3"/>
    <dgm:cxn modelId="{5E6231B6-06D3-4DC7-9E9D-5B38D23260D6}" type="presParOf" srcId="{333A1088-737F-45CB-B68E-254E46348037}" destId="{6BB5E863-4638-4E1D-BFDE-399D028AC4ED}" srcOrd="14" destOrd="0" presId="urn:microsoft.com/office/officeart/2005/8/layout/target3"/>
    <dgm:cxn modelId="{FF31AFB4-A99A-4005-B754-7C9E23C99BFA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VY_32_INOVACE_18_AJ9_New </a:t>
          </a:r>
          <a:r>
            <a:rPr lang="cs-CZ" sz="2000" kern="1200" baseline="0" dirty="0" err="1" smtClean="0"/>
            <a:t>Zealand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New </a:t>
          </a:r>
          <a:r>
            <a:rPr lang="cs-CZ" sz="2000" kern="1200" dirty="0" err="1" smtClean="0"/>
            <a:t>Zealand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12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219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097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501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542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835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74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36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67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906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44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D53F15-6866-4520-85B8-C690183BA23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C1AD6-EDC2-4B8E-96EB-8761576E0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786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t0.gstatic.com/images?q=tbn:ANd9GcRbAQlRFMaf7FbZcXpEkzNJZEvJk0M4Jv7VxfE_-J5xiz2-n4fOH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1673257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smtClean="0"/>
              <a:t>26.3.2012	</a:t>
            </a:r>
            <a:r>
              <a:rPr lang="cs-CZ" smtClean="0"/>
              <a:t>9.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272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u="sng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sz="6000" b="1" i="1" u="sng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sz="6000" b="1" i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48881"/>
            <a:ext cx="453650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00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sz="5400" b="1" i="1" u="sng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i="1" dirty="0" smtClean="0"/>
              <a:t>Island country</a:t>
            </a:r>
          </a:p>
          <a:p>
            <a:pPr>
              <a:lnSpc>
                <a:spcPct val="150000"/>
              </a:lnSpc>
            </a:pPr>
            <a:r>
              <a:rPr lang="cs-CZ" i="1" dirty="0" err="1" smtClean="0"/>
              <a:t>North</a:t>
            </a:r>
            <a:r>
              <a:rPr lang="cs-CZ" i="1" dirty="0" smtClean="0"/>
              <a:t> and </a:t>
            </a:r>
            <a:r>
              <a:rPr lang="cs-CZ" i="1" dirty="0" err="1"/>
              <a:t>S</a:t>
            </a:r>
            <a:r>
              <a:rPr lang="cs-CZ" i="1" dirty="0" err="1" smtClean="0"/>
              <a:t>outh</a:t>
            </a:r>
            <a:r>
              <a:rPr lang="cs-CZ" i="1" dirty="0" smtClean="0"/>
              <a:t> </a:t>
            </a:r>
            <a:r>
              <a:rPr lang="cs-CZ" i="1" dirty="0" err="1" smtClean="0"/>
              <a:t>islands</a:t>
            </a:r>
            <a:endParaRPr lang="cs-CZ" i="1" dirty="0" smtClean="0"/>
          </a:p>
          <a:p>
            <a:pPr>
              <a:lnSpc>
                <a:spcPct val="150000"/>
              </a:lnSpc>
            </a:pPr>
            <a:r>
              <a:rPr lang="cs-CZ" i="1" dirty="0" smtClean="0"/>
              <a:t>East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Australia</a:t>
            </a:r>
            <a:endParaRPr lang="cs-CZ" i="1" dirty="0" smtClean="0"/>
          </a:p>
          <a:p>
            <a:pPr>
              <a:lnSpc>
                <a:spcPct val="150000"/>
              </a:lnSpc>
            </a:pPr>
            <a:r>
              <a:rPr lang="cs-CZ" i="1" dirty="0" err="1" smtClean="0"/>
              <a:t>Queen</a:t>
            </a:r>
            <a:r>
              <a:rPr lang="cs-CZ" i="1" dirty="0" smtClean="0"/>
              <a:t> Elizabeth II</a:t>
            </a:r>
          </a:p>
          <a:p>
            <a:pPr>
              <a:lnSpc>
                <a:spcPct val="150000"/>
              </a:lnSpc>
            </a:pPr>
            <a:r>
              <a:rPr lang="cs-CZ" i="1" dirty="0"/>
              <a:t>B</a:t>
            </a:r>
            <a:r>
              <a:rPr lang="cs-CZ" i="1" dirty="0" smtClean="0"/>
              <a:t>iodiversity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1922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Haka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Landscape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40968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616" y="3106332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211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Autofit/>
          </a:bodyPr>
          <a:lstStyle/>
          <a:p>
            <a:pPr algn="l"/>
            <a:r>
              <a:rPr lang="cs-CZ" sz="1600" b="1" dirty="0" smtClean="0"/>
              <a:t>Vlajka </a:t>
            </a:r>
            <a:r>
              <a:rPr lang="cs-CZ" sz="1400" dirty="0" smtClean="0"/>
              <a:t>http://www.google.cz/imgres?q=new+zealand&amp;hl=cs&amp;sa=X&amp;biw=1366&amp;bih=664&amp;tbm=isch&amp;prmd=imvns&amp;tbnid=mkD5SUefmfy8aM:&amp;imgrefurl=https://www.cia.gov/library/publications/the-world-factbook/geos/nz.html&amp;docid=wjpCagQYk38WNM&amp;imgurl=https://www.cia.gov/library/publications/the-world-factbook/graphics/flags/large/nz-lgflag.gif&amp;w=608&amp;h=305&amp;ei=7k97T6eQJ-_04QT9pe2HBA&amp;zoom=1&amp;iact=rc&amp;dur=206&amp;sig=113670424324528468800&amp;page=1&amp;tbnh=98&amp;tbnw=195&amp;start=0&amp;ndsp=21&amp;ved=1t:429,r:5,s:0&amp;tx=61&amp;ty=40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600" b="1" dirty="0" err="1"/>
              <a:t>H</a:t>
            </a:r>
            <a:r>
              <a:rPr lang="cs-CZ" sz="1600" b="1" dirty="0" err="1" smtClean="0"/>
              <a:t>aka</a:t>
            </a:r>
            <a:r>
              <a:rPr lang="cs-CZ" sz="1600" b="1" dirty="0" smtClean="0"/>
              <a:t> </a:t>
            </a:r>
            <a:r>
              <a:rPr lang="cs-CZ" sz="1400" dirty="0" smtClean="0"/>
              <a:t>http://www.google.cz/imgres?q=new+zealand+haka&amp;hl=cs&amp;sa=X&amp;biw=1366&amp;bih=664&amp;tbm=isch&amp;prmd=imvns&amp;tbnid=u7uY92m5rgrl_M:&amp;imgrefurl=http://uk.eurosport.yahoo.com/20112010/5/photo/20112010191152.html&amp;docid=W0E09R587RSd3M&amp;imgurl=http://d.yimg.com/i/ng/sp/ap_photo/20101120/all/l4860216.jpg&amp;w=450&amp;h=289&amp;ei=dVJ7T5y-B6f-4QSyyMmHBA&amp;zoom=1&amp;iact=rc&amp;dur=327&amp;sig=113670424324528468800&amp;page=3&amp;tbnh=147&amp;tbnw=196&amp;start=37&amp;ndsp=24&amp;ved=1t:429,r:13,s:37&amp;tx=83&amp;ty=72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b="1" dirty="0" err="1" smtClean="0"/>
              <a:t>landscape</a:t>
            </a:r>
            <a:r>
              <a:rPr lang="cs-CZ" sz="1600" b="1" dirty="0" smtClean="0"/>
              <a:t> </a:t>
            </a:r>
            <a:r>
              <a:rPr lang="cs-CZ" sz="1400" dirty="0" smtClean="0"/>
              <a:t> </a:t>
            </a:r>
            <a:br>
              <a:rPr lang="cs-CZ" sz="1400" dirty="0" smtClean="0"/>
            </a:br>
            <a:r>
              <a:rPr lang="cs-CZ" sz="1400" dirty="0" smtClean="0">
                <a:hlinkClick r:id="rId2"/>
              </a:rPr>
              <a:t>http://t0.gstatic.com/images?q=tbn:ANd9GcRbAQlRFMaf7FbZcXpEkzNJZEvJk0M4Jv7VxfE_-J5xiz2-n4fOHg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600" b="1" dirty="0" smtClean="0"/>
              <a:t>Datum: </a:t>
            </a:r>
            <a:r>
              <a:rPr lang="cs-CZ" sz="1400" dirty="0" smtClean="0"/>
              <a:t>26.3.2012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56793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645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Materiál je určen pro práci </a:t>
            </a:r>
            <a:br>
              <a:rPr lang="cs-CZ" dirty="0" smtClean="0"/>
            </a:br>
            <a:r>
              <a:rPr lang="cs-CZ" dirty="0" smtClean="0"/>
              <a:t>s interaktivní tabulí. Slouží jako výkladový materiál či jako materiál k zopakování a upevnění znalostí o </a:t>
            </a:r>
            <a:r>
              <a:rPr lang="cs-CZ" smtClean="0"/>
              <a:t>Novém Zélandu.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85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62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New Zealand</vt:lpstr>
      <vt:lpstr>New Zealand</vt:lpstr>
      <vt:lpstr>Prezentace aplikace PowerPoint</vt:lpstr>
      <vt:lpstr>Vlajka http://www.google.cz/imgres?q=new+zealand&amp;hl=cs&amp;sa=X&amp;biw=1366&amp;bih=664&amp;tbm=isch&amp;prmd=imvns&amp;tbnid=mkD5SUefmfy8aM:&amp;imgrefurl=https://www.cia.gov/library/publications/the-world-factbook/geos/nz.html&amp;docid=wjpCagQYk38WNM&amp;imgurl=https://www.cia.gov/library/publications/the-world-factbook/graphics/flags/large/nz-lgflag.gif&amp;w=608&amp;h=305&amp;ei=7k97T6eQJ-_04QT9pe2HBA&amp;zoom=1&amp;iact=rc&amp;dur=206&amp;sig=113670424324528468800&amp;page=1&amp;tbnh=98&amp;tbnw=195&amp;start=0&amp;ndsp=21&amp;ved=1t:429,r:5,s:0&amp;tx=61&amp;ty=40  Haka http://www.google.cz/imgres?q=new+zealand+haka&amp;hl=cs&amp;sa=X&amp;biw=1366&amp;bih=664&amp;tbm=isch&amp;prmd=imvns&amp;tbnid=u7uY92m5rgrl_M:&amp;imgrefurl=http://uk.eurosport.yahoo.com/20112010/5/photo/20112010191152.html&amp;docid=W0E09R587RSd3M&amp;imgurl=http://d.yimg.com/i/ng/sp/ap_photo/20101120/all/l4860216.jpg&amp;w=450&amp;h=289&amp;ei=dVJ7T5y-B6f-4QSyyMmHBA&amp;zoom=1&amp;iact=rc&amp;dur=327&amp;sig=113670424324528468800&amp;page=3&amp;tbnh=147&amp;tbnw=196&amp;start=37&amp;ndsp=24&amp;ved=1t:429,r:13,s:37&amp;tx=83&amp;ty=72  landscape   http://t0.gstatic.com/images?q=tbn:ANd9GcRbAQlRFMaf7FbZcXpEkzNJZEvJk0M4Jv7VxfE_-J5xiz2-n4fOHg  Datum: 26.3.2012 </vt:lpstr>
      <vt:lpstr>Anotace: Materiál je určen pro práci  s interaktivní tabulí. Slouží jako výkladový materiál či jako materiál k zopakování a upevnění znalostí o Novém Zélandu.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VY_32_INOVACE_18_Anglický jazyk  8.-9. ročník TEMA: New Zealand</dc:title>
  <dc:creator>Hanička</dc:creator>
  <cp:lastModifiedBy>Aleš Polívka</cp:lastModifiedBy>
  <cp:revision>5</cp:revision>
  <dcterms:created xsi:type="dcterms:W3CDTF">2012-04-03T19:28:23Z</dcterms:created>
  <dcterms:modified xsi:type="dcterms:W3CDTF">2012-08-15T15:32:04Z</dcterms:modified>
</cp:coreProperties>
</file>