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84" y="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Eva Nováková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Vyvození písmena H </a:t>
          </a:r>
          <a:r>
            <a:rPr lang="cs-CZ" sz="2000" dirty="0" err="1" smtClean="0"/>
            <a:t>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VY_32_INOVACE_18_ČJ1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97A011-8C96-42F4-A38F-BED20E0344B1}" type="presOf" srcId="{B651F6E3-6281-48DB-9319-2AEAFDAE7572}" destId="{6BB5E863-4638-4E1D-BFDE-399D028AC4ED}" srcOrd="1" destOrd="0" presId="urn:microsoft.com/office/officeart/2005/8/layout/target3"/>
    <dgm:cxn modelId="{99632934-58C1-4E4D-8910-617D2116CD7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B160863-24EA-4544-896C-7ACF13CD2AD9}" type="presOf" srcId="{B651F6E3-6281-48DB-9319-2AEAFDAE7572}" destId="{619D679B-A015-4ECF-8348-D1034C574F40}" srcOrd="0" destOrd="0" presId="urn:microsoft.com/office/officeart/2005/8/layout/target3"/>
    <dgm:cxn modelId="{02C9DB09-2F3D-4385-8E3F-107D52E63283}" type="presOf" srcId="{D1B46980-6531-4606-95E6-44980827E919}" destId="{2BE915AB-18AA-4053-B92C-3BFC9ED204BB}" srcOrd="1" destOrd="0" presId="urn:microsoft.com/office/officeart/2005/8/layout/target3"/>
    <dgm:cxn modelId="{27D3D931-9CA6-4A22-86FD-60792C10EAEA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E2B52C6-0490-4A52-995A-493A32200B41}" type="presOf" srcId="{D8197B8C-B260-4A16-BDF4-0947B075E274}" destId="{25B08C86-7E15-44DC-BE7F-FFB55DD49D12}" srcOrd="0" destOrd="0" presId="urn:microsoft.com/office/officeart/2005/8/layout/target3"/>
    <dgm:cxn modelId="{76EEEA36-8AF5-46E4-8D8A-92DFB4F10308}" type="presOf" srcId="{757F3AB3-0718-4624-B441-E567A8F0AB56}" destId="{333A1088-737F-45CB-B68E-254E46348037}" srcOrd="0" destOrd="0" presId="urn:microsoft.com/office/officeart/2005/8/layout/target3"/>
    <dgm:cxn modelId="{DADED8EF-7A8F-4BED-AA25-476E4A509F5A}" type="presOf" srcId="{D8197B8C-B260-4A16-BDF4-0947B075E274}" destId="{5A5FFA88-C948-4069-8E93-59FA12366E83}" srcOrd="1" destOrd="0" presId="urn:microsoft.com/office/officeart/2005/8/layout/target3"/>
    <dgm:cxn modelId="{CF7DF054-6CA8-495E-B947-F83C69B4448C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B74A0BC-A7FC-4E1A-BC9C-9921B24F436D}" type="presParOf" srcId="{333A1088-737F-45CB-B68E-254E46348037}" destId="{F5ABB229-8D3B-4694-996A-96F23CF14429}" srcOrd="0" destOrd="0" presId="urn:microsoft.com/office/officeart/2005/8/layout/target3"/>
    <dgm:cxn modelId="{855B8EB6-8043-47F4-A7F1-42DFE413AFE9}" type="presParOf" srcId="{333A1088-737F-45CB-B68E-254E46348037}" destId="{F41139FD-01EE-4571-8B17-4FB00FC51163}" srcOrd="1" destOrd="0" presId="urn:microsoft.com/office/officeart/2005/8/layout/target3"/>
    <dgm:cxn modelId="{6582E0E3-E93A-46EA-BB66-CD2B54B90444}" type="presParOf" srcId="{333A1088-737F-45CB-B68E-254E46348037}" destId="{D005CE8C-CC26-4C3E-AC11-E15060ECD759}" srcOrd="2" destOrd="0" presId="urn:microsoft.com/office/officeart/2005/8/layout/target3"/>
    <dgm:cxn modelId="{C3BA13A9-2A84-4F20-A17A-BF43BBE3C642}" type="presParOf" srcId="{333A1088-737F-45CB-B68E-254E46348037}" destId="{2C702D82-9B77-49B7-9568-BB8EB47C3372}" srcOrd="3" destOrd="0" presId="urn:microsoft.com/office/officeart/2005/8/layout/target3"/>
    <dgm:cxn modelId="{D88140C0-6949-4888-87A8-D4594F113EA2}" type="presParOf" srcId="{333A1088-737F-45CB-B68E-254E46348037}" destId="{A52A0455-90FF-4808-ABD0-F02540D31D5A}" srcOrd="4" destOrd="0" presId="urn:microsoft.com/office/officeart/2005/8/layout/target3"/>
    <dgm:cxn modelId="{A2D43668-F5E4-4839-BE89-0973CC29AEC2}" type="presParOf" srcId="{333A1088-737F-45CB-B68E-254E46348037}" destId="{6140AFEC-043D-4C43-A2F9-D0F5331DF3A3}" srcOrd="5" destOrd="0" presId="urn:microsoft.com/office/officeart/2005/8/layout/target3"/>
    <dgm:cxn modelId="{B45EEC2E-060A-44DB-9B30-17528BA7F1AA}" type="presParOf" srcId="{333A1088-737F-45CB-B68E-254E46348037}" destId="{9358AC05-5D7D-4327-9F80-1AD486AEA664}" srcOrd="6" destOrd="0" presId="urn:microsoft.com/office/officeart/2005/8/layout/target3"/>
    <dgm:cxn modelId="{CCC2A877-6288-408E-B556-0214804C1CDB}" type="presParOf" srcId="{333A1088-737F-45CB-B68E-254E46348037}" destId="{313FC574-E1CD-4FB4-B054-0B805CE0447D}" srcOrd="7" destOrd="0" presId="urn:microsoft.com/office/officeart/2005/8/layout/target3"/>
    <dgm:cxn modelId="{E05788CB-D38D-4057-A58A-37975DFDD792}" type="presParOf" srcId="{333A1088-737F-45CB-B68E-254E46348037}" destId="{619D679B-A015-4ECF-8348-D1034C574F40}" srcOrd="8" destOrd="0" presId="urn:microsoft.com/office/officeart/2005/8/layout/target3"/>
    <dgm:cxn modelId="{546AA205-14E5-4218-90DA-23BEC960B82E}" type="presParOf" srcId="{333A1088-737F-45CB-B68E-254E46348037}" destId="{322283A8-4A27-4CDA-BAE3-F381106A9174}" srcOrd="9" destOrd="0" presId="urn:microsoft.com/office/officeart/2005/8/layout/target3"/>
    <dgm:cxn modelId="{1533E28D-BE8D-415E-AA46-F585194C48BA}" type="presParOf" srcId="{333A1088-737F-45CB-B68E-254E46348037}" destId="{FFC9F71D-1B4F-4AD9-A4A6-86ADEFC8AF5C}" srcOrd="10" destOrd="0" presId="urn:microsoft.com/office/officeart/2005/8/layout/target3"/>
    <dgm:cxn modelId="{ED9FC3B1-F9B2-4931-AD05-9FC110F41F93}" type="presParOf" srcId="{333A1088-737F-45CB-B68E-254E46348037}" destId="{25B08C86-7E15-44DC-BE7F-FFB55DD49D12}" srcOrd="11" destOrd="0" presId="urn:microsoft.com/office/officeart/2005/8/layout/target3"/>
    <dgm:cxn modelId="{84044A1C-B598-4580-B4C5-D497F9863F18}" type="presParOf" srcId="{333A1088-737F-45CB-B68E-254E46348037}" destId="{AED2198E-93D5-4001-81B4-73124B309672}" srcOrd="12" destOrd="0" presId="urn:microsoft.com/office/officeart/2005/8/layout/target3"/>
    <dgm:cxn modelId="{371DC94A-8460-44FF-960B-4976C15BEB06}" type="presParOf" srcId="{333A1088-737F-45CB-B68E-254E46348037}" destId="{2BE915AB-18AA-4053-B92C-3BFC9ED204BB}" srcOrd="13" destOrd="0" presId="urn:microsoft.com/office/officeart/2005/8/layout/target3"/>
    <dgm:cxn modelId="{8606CD6E-1E08-4996-ADD7-A58F82278CC1}" type="presParOf" srcId="{333A1088-737F-45CB-B68E-254E46348037}" destId="{6BB5E863-4638-4E1D-BFDE-399D028AC4ED}" srcOrd="14" destOrd="0" presId="urn:microsoft.com/office/officeart/2005/8/layout/target3"/>
    <dgm:cxn modelId="{9E202F46-D05F-4D72-ADC0-C790B05BB4CE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Eva Nováková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Vyvození písmena H </a:t>
          </a:r>
          <a:r>
            <a:rPr lang="cs-CZ" sz="2000" kern="1200" dirty="0" err="1" smtClean="0"/>
            <a:t>h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18CDC-B91D-4F4D-9128-D0E55456B2C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B84E-A353-42A4-9F2C-20BD8EC1E8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545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18CDC-B91D-4F4D-9128-D0E55456B2C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B84E-A353-42A4-9F2C-20BD8EC1E8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700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18CDC-B91D-4F4D-9128-D0E55456B2C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B84E-A353-42A4-9F2C-20BD8EC1E8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72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18CDC-B91D-4F4D-9128-D0E55456B2C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B84E-A353-42A4-9F2C-20BD8EC1E8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944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18CDC-B91D-4F4D-9128-D0E55456B2C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B84E-A353-42A4-9F2C-20BD8EC1E8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70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18CDC-B91D-4F4D-9128-D0E55456B2C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B84E-A353-42A4-9F2C-20BD8EC1E8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119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18CDC-B91D-4F4D-9128-D0E55456B2C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B84E-A353-42A4-9F2C-20BD8EC1E8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863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18CDC-B91D-4F4D-9128-D0E55456B2C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B84E-A353-42A4-9F2C-20BD8EC1E8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455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18CDC-B91D-4F4D-9128-D0E55456B2C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B84E-A353-42A4-9F2C-20BD8EC1E8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550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18CDC-B91D-4F4D-9128-D0E55456B2C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B84E-A353-42A4-9F2C-20BD8EC1E8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799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18CDC-B91D-4F4D-9128-D0E55456B2C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B84E-A353-42A4-9F2C-20BD8EC1E8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215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218CDC-B91D-4F4D-9128-D0E55456B2C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8FB84E-A353-42A4-9F2C-20BD8EC1E8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200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Vyvození písmena H </a:t>
            </a:r>
            <a:r>
              <a:rPr lang="cs-CZ" smtClean="0"/>
              <a:t>h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985234626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1.3.2012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206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ateriál slouží k práci s interaktivní tabulí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e určen pro žáky 1. ročníku –  procvičení probraných písmen, slabik, rozvoj slovní zásoby, čtení vět s porozuměním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ůže sloužit jako pracovní sešit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pojmenováním obrázků vyvozuje hlásku </a:t>
            </a:r>
            <a:r>
              <a:rPr lang="cs-CZ" dirty="0" err="1" smtClean="0"/>
              <a:t>H,h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5737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8000" dirty="0" smtClean="0"/>
              <a:t>H, h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1600" dirty="0" smtClean="0"/>
              <a:t>Označ všechna písmena H, h</a:t>
            </a:r>
            <a:endParaRPr lang="cs-CZ" sz="1600" dirty="0"/>
          </a:p>
          <a:p>
            <a:pPr marL="0" indent="0">
              <a:buNone/>
            </a:pPr>
            <a:r>
              <a:rPr lang="cs-CZ" dirty="0" smtClean="0"/>
              <a:t>Ho </a:t>
            </a:r>
            <a:r>
              <a:rPr lang="cs-CZ" dirty="0" err="1" smtClean="0"/>
              <a:t>ho</a:t>
            </a:r>
            <a:r>
              <a:rPr lang="cs-CZ" dirty="0" smtClean="0"/>
              <a:t> </a:t>
            </a:r>
            <a:r>
              <a:rPr lang="cs-CZ" dirty="0" err="1" smtClean="0"/>
              <a:t>ho</a:t>
            </a:r>
            <a:r>
              <a:rPr lang="cs-CZ" dirty="0" smtClean="0"/>
              <a:t>, ho, ho </a:t>
            </a:r>
            <a:r>
              <a:rPr lang="cs-CZ" dirty="0" err="1" smtClean="0"/>
              <a:t>ho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 smtClean="0"/>
              <a:t>Hurá, hoši, do toho.</a:t>
            </a:r>
          </a:p>
          <a:p>
            <a:pPr marL="0" indent="0">
              <a:buNone/>
            </a:pPr>
            <a:r>
              <a:rPr lang="cs-CZ" dirty="0" smtClean="0"/>
              <a:t>Hokej je hra s hokejkami, </a:t>
            </a:r>
          </a:p>
          <a:p>
            <a:pPr marL="0" indent="0">
              <a:buNone/>
            </a:pPr>
            <a:r>
              <a:rPr lang="cs-CZ" dirty="0" err="1" smtClean="0"/>
              <a:t>Hrej</a:t>
            </a:r>
            <a:r>
              <a:rPr lang="cs-CZ" dirty="0" smtClean="0"/>
              <a:t> ho, hochu, honem s námi.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1600" dirty="0" smtClean="0"/>
              <a:t>Označ slova s písmenem H, h</a:t>
            </a:r>
            <a:endParaRPr lang="cs-CZ" sz="1600" dirty="0"/>
          </a:p>
          <a:p>
            <a:pPr marL="0" indent="0">
              <a:buNone/>
            </a:pPr>
            <a:r>
              <a:rPr lang="cs-CZ" dirty="0" smtClean="0"/>
              <a:t>rohy		Hana		hory		duha		</a:t>
            </a:r>
          </a:p>
          <a:p>
            <a:pPr marL="0" indent="0">
              <a:buNone/>
            </a:pPr>
            <a:r>
              <a:rPr lang="cs-CZ" dirty="0" smtClean="0"/>
              <a:t>Škola		kouká	louka		piha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979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8800" dirty="0" smtClean="0"/>
              <a:t>H, h</a:t>
            </a:r>
            <a:endParaRPr lang="cs-CZ" sz="8800" dirty="0"/>
          </a:p>
        </p:txBody>
      </p:sp>
      <p:pic>
        <p:nvPicPr>
          <p:cNvPr id="1026" name="Picture 2" descr="C:\Users\Eva\AppData\Local\Microsoft\Windows\Temporary Internet Files\Content.IE5\RDMG2JN9\MP90014602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06" y="1844824"/>
            <a:ext cx="1800000" cy="1197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va\AppData\Local\Microsoft\Windows\Temporary Internet Files\Content.IE5\RDMG2JN9\MP9001807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458" y="4509120"/>
            <a:ext cx="1809146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va\AppData\Local\Microsoft\Windows\Temporary Internet Files\Content.IE5\ZAYIW3WX\MP9004038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50" y="4509120"/>
            <a:ext cx="17827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va\AppData\Local\Microsoft\Windows\Temporary Internet Files\Content.IE5\RDMG2JN9\MP90040652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70528"/>
            <a:ext cx="1728689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va\AppData\Local\Microsoft\Windows\Temporary Internet Files\Content.IE5\9I37ZQ2F\MC9001933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689" y="2497940"/>
            <a:ext cx="1404904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75600" y="3353550"/>
            <a:ext cx="21427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had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18340" y="4281016"/>
            <a:ext cx="8755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husa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3685940"/>
            <a:ext cx="10236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hroch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03648" y="5925960"/>
            <a:ext cx="19273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houba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97696" y="6080940"/>
            <a:ext cx="8521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hrad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48979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Hádej, hádej, hadači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Hynek hraje		hádanku.</a:t>
            </a:r>
          </a:p>
          <a:p>
            <a:pPr marL="0" indent="0">
              <a:buNone/>
            </a:pPr>
            <a:r>
              <a:rPr lang="cs-CZ" dirty="0" smtClean="0"/>
              <a:t>Honza uhasí		housle.</a:t>
            </a:r>
          </a:p>
          <a:p>
            <a:pPr marL="0" indent="0">
              <a:buNone/>
            </a:pPr>
            <a:r>
              <a:rPr lang="cs-CZ" dirty="0" smtClean="0"/>
              <a:t>Helena hraje na 		ohýnek.</a:t>
            </a:r>
          </a:p>
          <a:p>
            <a:pPr marL="0" indent="0">
              <a:buNone/>
            </a:pPr>
            <a:r>
              <a:rPr lang="cs-CZ" dirty="0" smtClean="0"/>
              <a:t>Hana hádá			hokej.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hodaja</a:t>
            </a:r>
            <a:r>
              <a:rPr lang="cs-CZ" dirty="0" smtClean="0"/>
              <a:t>	</a:t>
            </a:r>
            <a:r>
              <a:rPr lang="cs-CZ" dirty="0" err="1" smtClean="0"/>
              <a:t>ahd</a:t>
            </a:r>
            <a:r>
              <a:rPr lang="cs-CZ" dirty="0" smtClean="0"/>
              <a:t>		</a:t>
            </a:r>
            <a:r>
              <a:rPr lang="cs-CZ" dirty="0" err="1" smtClean="0"/>
              <a:t>ropahy</a:t>
            </a:r>
            <a:r>
              <a:rPr lang="cs-CZ" dirty="0" smtClean="0"/>
              <a:t>	hadu</a:t>
            </a:r>
          </a:p>
          <a:p>
            <a:pPr marL="0" indent="0">
              <a:buNone/>
            </a:pPr>
            <a:r>
              <a:rPr lang="cs-CZ" dirty="0" smtClean="0"/>
              <a:t>…………	…….		…………	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044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4000" dirty="0" smtClean="0"/>
              <a:t>Přečti větu a proveď.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400" dirty="0" smtClean="0"/>
              <a:t>Zvedej ruku nahoru.</a:t>
            </a:r>
          </a:p>
          <a:p>
            <a:pPr marL="0" indent="0">
              <a:buNone/>
            </a:pPr>
            <a:r>
              <a:rPr lang="cs-CZ" sz="4400" dirty="0" smtClean="0"/>
              <a:t>Skákej u své lavice.</a:t>
            </a:r>
          </a:p>
          <a:p>
            <a:pPr marL="0" indent="0">
              <a:buNone/>
            </a:pPr>
            <a:r>
              <a:rPr lang="cs-CZ" sz="4400" dirty="0" smtClean="0"/>
              <a:t>Dej si ruku na hlavu.</a:t>
            </a:r>
          </a:p>
          <a:p>
            <a:pPr marL="0" indent="0">
              <a:buNone/>
            </a:pPr>
            <a:r>
              <a:rPr lang="cs-CZ" sz="4400" dirty="0" smtClean="0"/>
              <a:t>Zavolej hurá!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6947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>
                <a:hlinkClick r:id="rId2"/>
              </a:rPr>
              <a:t>http://www.office.microsoft.com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54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159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H, h</vt:lpstr>
      <vt:lpstr>H, h</vt:lpstr>
      <vt:lpstr>Hádej, hádej, hadači</vt:lpstr>
      <vt:lpstr>Přečti větu a proveď.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H, h</dc:title>
  <dc:creator>Eva Nováková</dc:creator>
  <cp:lastModifiedBy>Aleš Polívka</cp:lastModifiedBy>
  <cp:revision>14</cp:revision>
  <dcterms:created xsi:type="dcterms:W3CDTF">2012-03-19T18:47:35Z</dcterms:created>
  <dcterms:modified xsi:type="dcterms:W3CDTF">2012-06-17T19:08:56Z</dcterms:modified>
</cp:coreProperties>
</file>