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8"/>
  </p:notesMasterIdLst>
  <p:sldIdLst>
    <p:sldId id="259" r:id="rId3"/>
    <p:sldId id="265" r:id="rId4"/>
    <p:sldId id="266" r:id="rId5"/>
    <p:sldId id="267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r>
            <a:rPr lang="cs-CZ" sz="2000" dirty="0" smtClean="0"/>
            <a:t>MNICHOVICKÁ  62</a:t>
          </a:r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VY_32_INOVACE_18_ČJ3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VYJMENOVANÁ SLOVA PO V - PROCVIČOVÁNÍ 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E1FB60-A551-4473-80A0-1FE6A12B6D66}" type="presOf" srcId="{B651F6E3-6281-48DB-9319-2AEAFDAE7572}" destId="{F015BE57-5137-40D2-A44D-1B563514FC7F}" srcOrd="0" destOrd="0" presId="urn:microsoft.com/office/officeart/2005/8/layout/target3"/>
    <dgm:cxn modelId="{771601DE-7A3E-41B4-90D4-9D5A270089E2}" type="presOf" srcId="{D8197B8C-B260-4A16-BDF4-0947B075E274}" destId="{A0E60D87-231D-4C1B-925D-B828E83A1A2D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45D8104-2456-4F19-BA76-C0FFAEAFB4E9}" type="presOf" srcId="{757F3AB3-0718-4624-B441-E567A8F0AB56}" destId="{333A1088-737F-45CB-B68E-254E46348037}" srcOrd="0" destOrd="0" presId="urn:microsoft.com/office/officeart/2005/8/layout/target3"/>
    <dgm:cxn modelId="{4AE5F586-F423-431A-8ADD-E869A3897E39}" type="presOf" srcId="{B651F6E3-6281-48DB-9319-2AEAFDAE7572}" destId="{974EAA48-1495-4C86-AC73-0E9F1747E3C6}" srcOrd="1" destOrd="0" presId="urn:microsoft.com/office/officeart/2005/8/layout/target3"/>
    <dgm:cxn modelId="{5A7ACEBB-0DFB-4340-9C08-E8BDE34A7F05}" type="presOf" srcId="{D1D4F407-5343-4D3F-B5B9-D407B03CAEB4}" destId="{D005CE8C-CC26-4C3E-AC11-E15060ECD759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3CF1FA24-8E4E-4FDD-83A1-7433651ED7F6}" type="presOf" srcId="{4E88AA4B-99E2-4F72-AB6C-6C19D79982AB}" destId="{7B828645-70C1-4D23-9096-85017B3815D3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8DBD5182-EC8A-40E7-B0BF-227A100F5703}" type="presOf" srcId="{4E88AA4B-99E2-4F72-AB6C-6C19D79982AB}" destId="{DB689421-4FD8-4F3B-A04A-70783B511D43}" srcOrd="1" destOrd="0" presId="urn:microsoft.com/office/officeart/2005/8/layout/target3"/>
    <dgm:cxn modelId="{ABA62A01-0F35-448D-9896-610F90537CF6}" type="presOf" srcId="{D1D4F407-5343-4D3F-B5B9-D407B03CAEB4}" destId="{AED2198E-93D5-4001-81B4-73124B309672}" srcOrd="1" destOrd="0" presId="urn:microsoft.com/office/officeart/2005/8/layout/target3"/>
    <dgm:cxn modelId="{1579E908-D647-4D08-A69D-0C6E57189107}" type="presOf" srcId="{D1B46980-6531-4606-95E6-44980827E919}" destId="{EA045D43-8088-4E18-87BE-1789E3426A92}" srcOrd="0" destOrd="0" presId="urn:microsoft.com/office/officeart/2005/8/layout/target3"/>
    <dgm:cxn modelId="{AA78247F-3AE2-426F-9404-7364A7F39243}" type="presOf" srcId="{D8197B8C-B260-4A16-BDF4-0947B075E274}" destId="{27935CD7-A716-4E81-86AA-EB790E5F1F76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AD8A1869-12EA-459B-B8E4-CB35CD68A595}" type="presOf" srcId="{D1B46980-6531-4606-95E6-44980827E919}" destId="{EDA7BD5C-7C80-4146-A761-C21E357D1ED8}" srcOrd="1" destOrd="0" presId="urn:microsoft.com/office/officeart/2005/8/layout/target3"/>
    <dgm:cxn modelId="{893EA9DF-FA57-4504-8728-4EE43D5FEE26}" type="presParOf" srcId="{333A1088-737F-45CB-B68E-254E46348037}" destId="{F5ABB229-8D3B-4694-996A-96F23CF14429}" srcOrd="0" destOrd="0" presId="urn:microsoft.com/office/officeart/2005/8/layout/target3"/>
    <dgm:cxn modelId="{5EC44C5A-2CDE-4B1B-B5DB-77CD5B942A16}" type="presParOf" srcId="{333A1088-737F-45CB-B68E-254E46348037}" destId="{F41139FD-01EE-4571-8B17-4FB00FC51163}" srcOrd="1" destOrd="0" presId="urn:microsoft.com/office/officeart/2005/8/layout/target3"/>
    <dgm:cxn modelId="{304674FA-31AD-40DE-ADA8-688CC6790EC2}" type="presParOf" srcId="{333A1088-737F-45CB-B68E-254E46348037}" destId="{D005CE8C-CC26-4C3E-AC11-E15060ECD759}" srcOrd="2" destOrd="0" presId="urn:microsoft.com/office/officeart/2005/8/layout/target3"/>
    <dgm:cxn modelId="{FB0E6DBD-7279-431B-A551-8E9A88647A6C}" type="presParOf" srcId="{333A1088-737F-45CB-B68E-254E46348037}" destId="{9AC702C8-3868-4C82-9F95-6E789599D438}" srcOrd="3" destOrd="0" presId="urn:microsoft.com/office/officeart/2005/8/layout/target3"/>
    <dgm:cxn modelId="{43C6097E-7E8D-4B7E-A158-4DEFF674D1E9}" type="presParOf" srcId="{333A1088-737F-45CB-B68E-254E46348037}" destId="{C56AD104-0517-429B-A338-6BAAE22359FE}" srcOrd="4" destOrd="0" presId="urn:microsoft.com/office/officeart/2005/8/layout/target3"/>
    <dgm:cxn modelId="{61399DA1-7D4D-4F03-A40B-7B95ABAEF2B6}" type="presParOf" srcId="{333A1088-737F-45CB-B68E-254E46348037}" destId="{7B828645-70C1-4D23-9096-85017B3815D3}" srcOrd="5" destOrd="0" presId="urn:microsoft.com/office/officeart/2005/8/layout/target3"/>
    <dgm:cxn modelId="{84EBFFCF-ADB2-4083-A7CD-B40D75772C0B}" type="presParOf" srcId="{333A1088-737F-45CB-B68E-254E46348037}" destId="{FB1C1992-71C7-4506-9692-28C1D8505AA7}" srcOrd="6" destOrd="0" presId="urn:microsoft.com/office/officeart/2005/8/layout/target3"/>
    <dgm:cxn modelId="{805A4C75-1D95-4A73-B4A9-D259A4CD9105}" type="presParOf" srcId="{333A1088-737F-45CB-B68E-254E46348037}" destId="{F002FDA7-0EE0-4CD5-81B2-16EF8F133201}" srcOrd="7" destOrd="0" presId="urn:microsoft.com/office/officeart/2005/8/layout/target3"/>
    <dgm:cxn modelId="{3F2C87E6-EAE2-4980-9783-238851D4BC0C}" type="presParOf" srcId="{333A1088-737F-45CB-B68E-254E46348037}" destId="{EA045D43-8088-4E18-87BE-1789E3426A92}" srcOrd="8" destOrd="0" presId="urn:microsoft.com/office/officeart/2005/8/layout/target3"/>
    <dgm:cxn modelId="{2F68B033-EC1C-4337-9D3F-67CC43351FE5}" type="presParOf" srcId="{333A1088-737F-45CB-B68E-254E46348037}" destId="{8B95B813-8294-49E2-8E34-EBF96BCCE12F}" srcOrd="9" destOrd="0" presId="urn:microsoft.com/office/officeart/2005/8/layout/target3"/>
    <dgm:cxn modelId="{33CE2098-F06E-41B1-95A6-2098809DAF0A}" type="presParOf" srcId="{333A1088-737F-45CB-B68E-254E46348037}" destId="{532874C7-98A7-4C2A-8FC0-2AA25848A5EE}" srcOrd="10" destOrd="0" presId="urn:microsoft.com/office/officeart/2005/8/layout/target3"/>
    <dgm:cxn modelId="{72F9F3C3-0B57-4B12-83A1-F0E721AB372C}" type="presParOf" srcId="{333A1088-737F-45CB-B68E-254E46348037}" destId="{F015BE57-5137-40D2-A44D-1B563514FC7F}" srcOrd="11" destOrd="0" presId="urn:microsoft.com/office/officeart/2005/8/layout/target3"/>
    <dgm:cxn modelId="{198FA295-7FF8-4E0B-828D-CDFA172D93D1}" type="presParOf" srcId="{333A1088-737F-45CB-B68E-254E46348037}" destId="{BF638725-8C2F-476E-BEB6-257F0C54AF4E}" srcOrd="12" destOrd="0" presId="urn:microsoft.com/office/officeart/2005/8/layout/target3"/>
    <dgm:cxn modelId="{C1F53B49-93B6-41FD-811B-3BABD755F3B8}" type="presParOf" srcId="{333A1088-737F-45CB-B68E-254E46348037}" destId="{5E54BAA7-8971-4D23-B6AD-C42AB79D4B13}" srcOrd="13" destOrd="0" presId="urn:microsoft.com/office/officeart/2005/8/layout/target3"/>
    <dgm:cxn modelId="{33F1863E-FE94-4F58-8E90-6DD3FBA49E51}" type="presParOf" srcId="{333A1088-737F-45CB-B68E-254E46348037}" destId="{A0E60D87-231D-4C1B-925D-B828E83A1A2D}" srcOrd="14" destOrd="0" presId="urn:microsoft.com/office/officeart/2005/8/layout/target3"/>
    <dgm:cxn modelId="{3E9E1A57-9F0A-4CE4-84F6-EB8665AC8401}" type="presParOf" srcId="{333A1088-737F-45CB-B68E-254E46348037}" destId="{AED2198E-93D5-4001-81B4-73124B309672}" srcOrd="15" destOrd="0" presId="urn:microsoft.com/office/officeart/2005/8/layout/target3"/>
    <dgm:cxn modelId="{FFF29171-6664-412D-8DA5-448AEFF4AC9C}" type="presParOf" srcId="{333A1088-737F-45CB-B68E-254E46348037}" destId="{DB689421-4FD8-4F3B-A04A-70783B511D43}" srcOrd="16" destOrd="0" presId="urn:microsoft.com/office/officeart/2005/8/layout/target3"/>
    <dgm:cxn modelId="{6638A2B7-E206-456B-8543-36987261E51B}" type="presParOf" srcId="{333A1088-737F-45CB-B68E-254E46348037}" destId="{EDA7BD5C-7C80-4146-A761-C21E357D1ED8}" srcOrd="17" destOrd="0" presId="urn:microsoft.com/office/officeart/2005/8/layout/target3"/>
    <dgm:cxn modelId="{B6CB5AA0-091C-4855-8D77-EAC311A39AD6}" type="presParOf" srcId="{333A1088-737F-45CB-B68E-254E46348037}" destId="{974EAA48-1495-4C86-AC73-0E9F1747E3C6}" srcOrd="18" destOrd="0" presId="urn:microsoft.com/office/officeart/2005/8/layout/target3"/>
    <dgm:cxn modelId="{6578927C-D25F-45C7-902F-C9E96DC7C999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MNICHOVICKÁ  62</a:t>
          </a: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VY_32_INOVACE_18_ČJ3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VYJMENOVANÁ SLOVA PO V - PROCVIČOVÁNÍ </a:t>
          </a:r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E561C9-73AF-4118-94A5-97A34474F89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7297EF-B997-4A16-8F04-9B6B6B740F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270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7BE449B-DBAA-4784-8F04-71621380404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309798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6BC8F-30BD-45F7-94C9-749D0F0FB7D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7800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03BC-F60D-4759-BD5B-BC4C2F32B3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0479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A844D-3FE3-4A5C-BDDB-2C7D4868A87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114582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F1A8A-498B-4F81-96BA-A7F7748FBCE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03446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69245-DF3E-4187-AD16-1110E866C22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99806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D61D1-1C67-4023-A161-EAA418D260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703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0A108-3391-47B6-9B9C-092B02C700D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9424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9D29-E498-472A-8B39-E6671600C5A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30241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B615-F96B-4D5A-8B94-C53583E9860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06840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FB1CD-441B-4615-8E0E-FEB09FF4804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0279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66130C-4948-4605-8049-2BDBACA8F561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261610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7BE449B-DBAA-4784-8F04-71621380404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97001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6BC8F-30BD-45F7-94C9-749D0F0FB7D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616408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03BC-F60D-4759-BD5B-BC4C2F32B3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19096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A844D-3FE3-4A5C-BDDB-2C7D4868A87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44347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F1A8A-498B-4F81-96BA-A7F7748FBCE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19018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69245-DF3E-4187-AD16-1110E866C22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0046244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D61D1-1C67-4023-A161-EAA418D260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1215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0A108-3391-47B6-9B9C-092B02C700D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86584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9D29-E498-472A-8B39-E6671600C5A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09348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B615-F96B-4D5A-8B94-C53583E9860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9213328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FB1CD-441B-4615-8E0E-FEB09FF4804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75621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66130C-4948-4605-8049-2BDBACA8F561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0478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2840009-A9E9-476E-884A-8DF0934AC0ED}" type="datetimeFigureOut">
              <a:rPr lang="cs-CZ">
                <a:solidFill>
                  <a:srgbClr val="795339"/>
                </a:solidFill>
              </a:rPr>
              <a:pPr/>
              <a:t>22.8.2012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4A151-8B54-48E5-AB07-B49349D52466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837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2840009-A9E9-476E-884A-8DF0934AC0ED}" type="datetimeFigureOut">
              <a:rPr lang="cs-CZ">
                <a:solidFill>
                  <a:srgbClr val="795339"/>
                </a:solidFill>
              </a:rPr>
              <a:pPr/>
              <a:t>22.8.2012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4A151-8B54-48E5-AB07-B49349D52466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342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14687418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117354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23656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MATERIÁL URČEN PRO ŽÁKY 3. TŘÍDY NA ZŠ</a:t>
            </a:r>
          </a:p>
          <a:p>
            <a:pPr eaLnBrk="1" hangingPunct="1"/>
            <a:r>
              <a:rPr lang="cs-CZ" dirty="0" smtClean="0"/>
              <a:t>VHODNÝ PRO POUŽITÍ NA INTERAKTIVNÍ TABULI,       </a:t>
            </a:r>
          </a:p>
          <a:p>
            <a:pPr indent="0" eaLnBrk="1" hangingPunct="1">
              <a:buNone/>
            </a:pPr>
            <a:r>
              <a:rPr lang="cs-CZ" smtClean="0"/>
              <a:t>   PROCVIČOVÁNÍ VYJMENOVANÝCH SLOV PO V</a:t>
            </a: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46255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Doplňte a spojte: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12875"/>
            <a:ext cx="4038600" cy="4713288"/>
          </a:xfrm>
        </p:spPr>
        <p:txBody>
          <a:bodyPr/>
          <a:lstStyle/>
          <a:p>
            <a:pPr>
              <a:buFontTx/>
              <a:buNone/>
            </a:pPr>
            <a:r>
              <a:rPr lang="cs-CZ" dirty="0" smtClean="0"/>
              <a:t>nadmořská </a:t>
            </a:r>
          </a:p>
          <a:p>
            <a:pPr>
              <a:buFontTx/>
              <a:buNone/>
            </a:pPr>
            <a:r>
              <a:rPr lang="cs-CZ" dirty="0" smtClean="0"/>
              <a:t>špatné  </a:t>
            </a:r>
          </a:p>
          <a:p>
            <a:pPr>
              <a:buFontTx/>
              <a:buNone/>
            </a:pPr>
            <a:r>
              <a:rPr lang="cs-CZ" dirty="0" smtClean="0"/>
              <a:t>často </a:t>
            </a:r>
          </a:p>
          <a:p>
            <a:pPr>
              <a:buFontTx/>
              <a:buNone/>
            </a:pPr>
            <a:r>
              <a:rPr lang="cs-CZ" dirty="0" err="1" smtClean="0"/>
              <a:t>v_je</a:t>
            </a:r>
            <a:r>
              <a:rPr lang="cs-CZ" dirty="0" smtClean="0"/>
              <a:t> si</a:t>
            </a:r>
          </a:p>
          <a:p>
            <a:pPr>
              <a:buFontTx/>
              <a:buNone/>
            </a:pPr>
            <a:r>
              <a:rPr lang="cs-CZ" dirty="0" smtClean="0"/>
              <a:t>zub se  </a:t>
            </a:r>
          </a:p>
          <a:p>
            <a:pPr>
              <a:buFontTx/>
              <a:buNone/>
            </a:pPr>
            <a:r>
              <a:rPr lang="cs-CZ" dirty="0" err="1" smtClean="0"/>
              <a:t>v_tat</a:t>
            </a:r>
            <a:r>
              <a:rPr lang="cs-CZ" dirty="0" smtClean="0"/>
              <a:t> </a:t>
            </a:r>
          </a:p>
          <a:p>
            <a:pPr>
              <a:buFontTx/>
              <a:buNone/>
            </a:pPr>
            <a:r>
              <a:rPr lang="cs-CZ" dirty="0" err="1" smtClean="0"/>
              <a:t>v_cpaná</a:t>
            </a:r>
            <a:r>
              <a:rPr lang="cs-CZ" dirty="0" smtClean="0"/>
              <a:t>  </a:t>
            </a:r>
          </a:p>
          <a:p>
            <a:pPr>
              <a:buFontTx/>
              <a:buNone/>
            </a:pPr>
            <a:r>
              <a:rPr lang="cs-CZ" dirty="0" err="1" smtClean="0"/>
              <a:t>v_dali</a:t>
            </a:r>
            <a:r>
              <a:rPr lang="cs-CZ" dirty="0" smtClean="0"/>
              <a:t> </a:t>
            </a:r>
          </a:p>
          <a:p>
            <a:pPr>
              <a:buFontTx/>
              <a:buNone/>
            </a:pPr>
            <a:r>
              <a:rPr lang="cs-CZ" dirty="0" err="1" smtClean="0"/>
              <a:t>v_ří</a:t>
            </a:r>
            <a:r>
              <a:rPr lang="cs-CZ" dirty="0" smtClean="0"/>
              <a:t> 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268413"/>
            <a:ext cx="4038600" cy="4857750"/>
          </a:xfrm>
        </p:spPr>
        <p:txBody>
          <a:bodyPr/>
          <a:lstStyle/>
          <a:p>
            <a:pPr>
              <a:buFontTx/>
              <a:buNone/>
            </a:pPr>
            <a:r>
              <a:rPr lang="cs-CZ" dirty="0" smtClean="0"/>
              <a:t>  v-dra</a:t>
            </a:r>
          </a:p>
          <a:p>
            <a:pPr>
              <a:buFontTx/>
              <a:buNone/>
            </a:pPr>
            <a:r>
              <a:rPr lang="cs-CZ" dirty="0" smtClean="0"/>
              <a:t>  se </a:t>
            </a:r>
            <a:r>
              <a:rPr lang="cs-CZ" dirty="0" err="1" smtClean="0"/>
              <a:t>v_dáme</a:t>
            </a:r>
            <a:r>
              <a:rPr lang="cs-CZ" dirty="0" smtClean="0"/>
              <a:t> </a:t>
            </a:r>
          </a:p>
          <a:p>
            <a:pPr>
              <a:buFontTx/>
              <a:buNone/>
            </a:pPr>
            <a:r>
              <a:rPr lang="cs-CZ" dirty="0" smtClean="0"/>
              <a:t>  časopis</a:t>
            </a:r>
          </a:p>
          <a:p>
            <a:pPr>
              <a:buFontTx/>
              <a:buNone/>
            </a:pPr>
            <a:r>
              <a:rPr lang="cs-CZ" dirty="0" smtClean="0"/>
              <a:t>  houkání</a:t>
            </a:r>
          </a:p>
          <a:p>
            <a:pPr>
              <a:buFontTx/>
              <a:buNone/>
            </a:pPr>
            <a:r>
              <a:rPr lang="cs-CZ" dirty="0" smtClean="0"/>
              <a:t>  v-</a:t>
            </a:r>
            <a:r>
              <a:rPr lang="cs-CZ" dirty="0" err="1" smtClean="0"/>
              <a:t>ška</a:t>
            </a:r>
            <a:endParaRPr lang="cs-CZ" dirty="0" smtClean="0"/>
          </a:p>
          <a:p>
            <a:pPr>
              <a:buFontTx/>
              <a:buNone/>
            </a:pPr>
            <a:r>
              <a:rPr lang="cs-CZ" dirty="0" smtClean="0"/>
              <a:t>  v-klá</a:t>
            </a:r>
          </a:p>
          <a:p>
            <a:pPr>
              <a:buFontTx/>
              <a:buNone/>
            </a:pPr>
            <a:r>
              <a:rPr lang="cs-CZ" dirty="0" smtClean="0"/>
              <a:t>  </a:t>
            </a:r>
            <a:r>
              <a:rPr lang="cs-CZ" dirty="0" err="1" smtClean="0"/>
              <a:t>náv-ky</a:t>
            </a:r>
            <a:endParaRPr lang="cs-CZ" dirty="0" smtClean="0"/>
          </a:p>
          <a:p>
            <a:pPr>
              <a:buFontTx/>
              <a:buNone/>
            </a:pPr>
            <a:r>
              <a:rPr lang="cs-CZ" dirty="0" smtClean="0"/>
              <a:t>  věneček</a:t>
            </a:r>
          </a:p>
          <a:p>
            <a:pPr>
              <a:buFontTx/>
              <a:buNone/>
            </a:pPr>
            <a:r>
              <a:rPr lang="cs-CZ" dirty="0" smtClean="0"/>
              <a:t>  kamaráda</a:t>
            </a:r>
          </a:p>
        </p:txBody>
      </p:sp>
    </p:spTree>
    <p:extLst>
      <p:ext uri="{BB962C8B-B14F-4D97-AF65-F5344CB8AC3E}">
        <p14:creationId xmlns:p14="http://schemas.microsoft.com/office/powerpoint/2010/main" val="38737855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2834" y="5498068"/>
            <a:ext cx="10390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v_dra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67465" y="5071928"/>
            <a:ext cx="14334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_skočit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08" y="5099159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v_ník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9976" y="5543787"/>
            <a:ext cx="17524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_táhnout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4617842" y="5553056"/>
            <a:ext cx="12682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err="1" smtClean="0"/>
              <a:t>v_heň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5790635" y="5559623"/>
            <a:ext cx="12250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err="1" smtClean="0"/>
              <a:t>v_šeň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7671425" y="5990510"/>
            <a:ext cx="13484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err="1" smtClean="0"/>
              <a:t>v_ložit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1750510" y="5528638"/>
            <a:ext cx="10486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_běr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7645072" y="5076526"/>
            <a:ext cx="11673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/>
              <a:t>l</a:t>
            </a:r>
            <a:r>
              <a:rPr lang="cs-CZ" sz="2800" dirty="0" err="1" smtClean="0"/>
              <a:t>av_na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70681" y="5990510"/>
            <a:ext cx="7681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_sí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64797" y="6021288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_malovat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02146" y="5990510"/>
            <a:ext cx="9685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_žle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44584" y="5071928"/>
            <a:ext cx="9092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_na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89478" y="5105272"/>
            <a:ext cx="100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_dle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51762" y="5076526"/>
            <a:ext cx="13660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_trhne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73333" y="5990510"/>
            <a:ext cx="11128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p</a:t>
            </a:r>
            <a:r>
              <a:rPr lang="cs-CZ" sz="2800" dirty="0" err="1" smtClean="0"/>
              <a:t>ov_k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63715" y="5071928"/>
            <a:ext cx="14654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t</a:t>
            </a:r>
            <a:r>
              <a:rPr lang="cs-CZ" sz="2800" dirty="0" err="1" smtClean="0"/>
              <a:t>elev_ze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5871" y="6051858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V_škov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905514" y="5528638"/>
            <a:ext cx="1712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_stavený</a:t>
            </a:r>
            <a:endParaRPr lang="cs-CZ" sz="2800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4414597" y="188640"/>
            <a:ext cx="13387" cy="4464496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24" name="Přímá spojnice 5123"/>
          <p:cNvCxnSpPr/>
          <p:nvPr/>
        </p:nvCxnSpPr>
        <p:spPr>
          <a:xfrm>
            <a:off x="175871" y="1268760"/>
            <a:ext cx="8968129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6" name="TextovéPole 5125"/>
          <p:cNvSpPr txBox="1"/>
          <p:nvPr/>
        </p:nvSpPr>
        <p:spPr>
          <a:xfrm>
            <a:off x="3417287" y="6021288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v_tejte</a:t>
            </a:r>
            <a:endParaRPr lang="cs-CZ" sz="2800" dirty="0"/>
          </a:p>
        </p:txBody>
      </p:sp>
      <p:sp>
        <p:nvSpPr>
          <p:cNvPr id="5137" name="TextovéPole 5136"/>
          <p:cNvSpPr txBox="1"/>
          <p:nvPr/>
        </p:nvSpPr>
        <p:spPr>
          <a:xfrm>
            <a:off x="175871" y="314653"/>
            <a:ext cx="423160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Vyjmenovaná slova po V a 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slova s nimi příbuzná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138" name="TextovéPole 5137"/>
          <p:cNvSpPr txBox="1"/>
          <p:nvPr/>
        </p:nvSpPr>
        <p:spPr>
          <a:xfrm>
            <a:off x="5657102" y="394044"/>
            <a:ext cx="2454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Slova s I/Í po V.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39100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3821" y="1340768"/>
            <a:ext cx="6552728" cy="4752975"/>
          </a:xfrm>
        </p:spPr>
        <p:txBody>
          <a:bodyPr>
            <a:normAutofit/>
          </a:bodyPr>
          <a:lstStyle/>
          <a:p>
            <a:pPr eaLnBrk="1" hangingPunct="1">
              <a:spcBef>
                <a:spcPct val="5000"/>
              </a:spcBef>
              <a:buFontTx/>
              <a:buNone/>
            </a:pPr>
            <a:r>
              <a:rPr lang="cs-CZ" sz="2800" dirty="0" smtClean="0"/>
              <a:t>Pod jezem se tvořily velké vodní_______ .</a:t>
            </a:r>
          </a:p>
          <a:p>
            <a:pPr eaLnBrk="1" hangingPunct="1">
              <a:spcBef>
                <a:spcPct val="5000"/>
              </a:spcBef>
              <a:buFontTx/>
              <a:buNone/>
            </a:pPr>
            <a:r>
              <a:rPr lang="cs-CZ" dirty="0" smtClean="0"/>
              <a:t>Hora Sněžka má ________ 1602 metrů.</a:t>
            </a:r>
            <a:endParaRPr lang="cs-CZ" sz="2800" dirty="0" smtClean="0"/>
          </a:p>
          <a:p>
            <a:pPr eaLnBrk="1" hangingPunct="1">
              <a:spcBef>
                <a:spcPct val="5000"/>
              </a:spcBef>
              <a:buFontTx/>
              <a:buNone/>
            </a:pPr>
            <a:r>
              <a:rPr lang="cs-CZ" sz="2800" dirty="0" smtClean="0"/>
              <a:t>Kočka se _______ do klubíčka a předla. </a:t>
            </a:r>
          </a:p>
          <a:p>
            <a:pPr eaLnBrk="1" hangingPunct="1">
              <a:spcBef>
                <a:spcPct val="5000"/>
              </a:spcBef>
              <a:buFontTx/>
              <a:buNone/>
            </a:pPr>
            <a:r>
              <a:rPr lang="cs-CZ" dirty="0" smtClean="0"/>
              <a:t>Babička ________ a pověsila prádlo.</a:t>
            </a:r>
            <a:endParaRPr lang="cs-CZ" sz="2800" dirty="0" smtClean="0"/>
          </a:p>
          <a:p>
            <a:pPr eaLnBrk="1" hangingPunct="1">
              <a:spcBef>
                <a:spcPct val="5000"/>
              </a:spcBef>
              <a:buFontTx/>
              <a:buNone/>
            </a:pPr>
            <a:r>
              <a:rPr lang="cs-CZ" sz="2800" dirty="0" smtClean="0"/>
              <a:t>Na louce kvetlo plno ________ . </a:t>
            </a:r>
          </a:p>
          <a:p>
            <a:pPr eaLnBrk="1" hangingPunct="1">
              <a:spcBef>
                <a:spcPct val="5000"/>
              </a:spcBef>
              <a:buFontTx/>
              <a:buNone/>
            </a:pPr>
            <a:r>
              <a:rPr lang="cs-CZ" sz="2800" dirty="0" smtClean="0"/>
              <a:t>Obraz na stěně _______ křivě. </a:t>
            </a:r>
          </a:p>
          <a:p>
            <a:pPr eaLnBrk="1" hangingPunct="1">
              <a:spcBef>
                <a:spcPct val="5000"/>
              </a:spcBef>
              <a:buFontTx/>
              <a:buNone/>
            </a:pPr>
            <a:r>
              <a:rPr lang="cs-CZ" sz="2800" dirty="0" smtClean="0"/>
              <a:t>Nový spolužák se jmenuje ________ . </a:t>
            </a:r>
          </a:p>
          <a:p>
            <a:pPr eaLnBrk="1" hangingPunct="1">
              <a:spcBef>
                <a:spcPct val="5000"/>
              </a:spcBef>
              <a:buFontTx/>
              <a:buNone/>
            </a:pPr>
            <a:r>
              <a:rPr lang="cs-CZ" dirty="0" smtClean="0"/>
              <a:t>Měli jsme dnes ________ salát.</a:t>
            </a:r>
            <a:endParaRPr lang="cs-CZ" sz="2800" dirty="0" smtClean="0"/>
          </a:p>
          <a:p>
            <a:pPr eaLnBrk="1" hangingPunct="1">
              <a:spcBef>
                <a:spcPct val="5000"/>
              </a:spcBef>
              <a:buFontTx/>
              <a:buNone/>
            </a:pPr>
            <a:r>
              <a:rPr lang="cs-CZ" sz="2800" dirty="0" smtClean="0"/>
              <a:t>V obci _________ žije známý chovatel koní.</a:t>
            </a:r>
          </a:p>
          <a:p>
            <a:pPr eaLnBrk="1" hangingPunct="1">
              <a:spcBef>
                <a:spcPct val="5000"/>
              </a:spcBef>
              <a:buFontTx/>
              <a:buNone/>
            </a:pPr>
            <a:r>
              <a:rPr lang="cs-CZ" dirty="0" smtClean="0"/>
              <a:t>Koupil jsme si jahodové ________ .</a:t>
            </a:r>
            <a:r>
              <a:rPr lang="cs-CZ" sz="2800" dirty="0" smtClean="0"/>
              <a:t> </a:t>
            </a:r>
          </a:p>
          <a:p>
            <a:pPr eaLnBrk="1" hangingPunct="1">
              <a:spcBef>
                <a:spcPct val="5000"/>
              </a:spcBef>
              <a:buFontTx/>
              <a:buNone/>
            </a:pPr>
            <a:endParaRPr lang="cs-CZ" sz="2800" dirty="0" smtClean="0"/>
          </a:p>
        </p:txBody>
      </p:sp>
      <p:sp>
        <p:nvSpPr>
          <p:cNvPr id="6147" name="Rectangle 5"/>
          <p:cNvSpPr>
            <a:spLocks noGrp="1" noChangeArrowheads="1"/>
          </p:cNvSpPr>
          <p:nvPr>
            <p:ph type="title"/>
          </p:nvPr>
        </p:nvSpPr>
        <p:spPr>
          <a:xfrm>
            <a:off x="539552" y="59377"/>
            <a:ext cx="8229600" cy="1150938"/>
          </a:xfrm>
          <a:noFill/>
        </p:spPr>
        <p:txBody>
          <a:bodyPr>
            <a:normAutofit/>
          </a:bodyPr>
          <a:lstStyle/>
          <a:p>
            <a:pPr algn="l" eaLnBrk="1" hangingPunct="1"/>
            <a:r>
              <a:rPr lang="cs-CZ" dirty="0" smtClean="0"/>
              <a:t>Doplňte chybějící slova do vět: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616401" y="1772816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v_ry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01587" y="5378785"/>
            <a:ext cx="13340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s</a:t>
            </a:r>
            <a:r>
              <a:rPr lang="cs-CZ" sz="2800" dirty="0" err="1" smtClean="0"/>
              <a:t>v_nula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37168" y="3167390"/>
            <a:ext cx="920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k</a:t>
            </a:r>
            <a:r>
              <a:rPr lang="cs-CZ" sz="2800" dirty="0" err="1" smtClean="0"/>
              <a:t>v_tí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90742" y="4566789"/>
            <a:ext cx="9557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v_sel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74389" y="3573016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Dav_d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7452" y="4091634"/>
            <a:ext cx="1665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V_tkovice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58973" y="2204864"/>
            <a:ext cx="13740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_tečný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58973" y="1339624"/>
            <a:ext cx="1298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_prala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18972" y="2728084"/>
            <a:ext cx="1556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ž</a:t>
            </a:r>
            <a:r>
              <a:rPr lang="cs-CZ" sz="2800" dirty="0" err="1" smtClean="0"/>
              <a:t>v_kačky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29880" y="4971865"/>
            <a:ext cx="1056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v</a:t>
            </a:r>
            <a:r>
              <a:rPr lang="cs-CZ" sz="2800" dirty="0" err="1" smtClean="0"/>
              <a:t>_šku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778542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207</Words>
  <Application>Microsoft Office PowerPoint</Application>
  <PresentationFormat>Předvádění na obrazovce (4:3)</PresentationFormat>
  <Paragraphs>72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Human</vt:lpstr>
      <vt:lpstr>1_Human</vt:lpstr>
      <vt:lpstr>Prezentace aplikace PowerPoint</vt:lpstr>
      <vt:lpstr>ANOTACE</vt:lpstr>
      <vt:lpstr>Doplňte a spojte:</vt:lpstr>
      <vt:lpstr>Prezentace aplikace PowerPoint</vt:lpstr>
      <vt:lpstr>Doplňte chybějící slova do vět: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13</cp:revision>
  <dcterms:created xsi:type="dcterms:W3CDTF">2012-03-28T17:19:53Z</dcterms:created>
  <dcterms:modified xsi:type="dcterms:W3CDTF">2012-08-22T20:48:34Z</dcterms:modified>
</cp:coreProperties>
</file>