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58" r:id="rId4"/>
    <p:sldId id="259" r:id="rId5"/>
    <p:sldId id="261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98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Základní škola Kolín V., Mnichovická 62</a:t>
          </a:r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err="1" smtClean="0"/>
            <a:t>Australia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VY_32_INOVACE_19_AJ9_Australia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Hana Řebíčková</a:t>
          </a:r>
          <a:endParaRPr lang="cs-CZ" sz="20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A4561CF-5A9B-413D-AD20-AB5256D41FDE}" type="presOf" srcId="{D1D4F407-5343-4D3F-B5B9-D407B03CAEB4}" destId="{D005CE8C-CC26-4C3E-AC11-E15060ECD759}" srcOrd="0" destOrd="0" presId="urn:microsoft.com/office/officeart/2005/8/layout/target3"/>
    <dgm:cxn modelId="{7D39C02C-59F5-4DB4-962B-175BA82E969D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340A4E7-C5CE-4F21-96A4-3496662C50EA}" type="presOf" srcId="{B651F6E3-6281-48DB-9319-2AEAFDAE7572}" destId="{619D679B-A015-4ECF-8348-D1034C574F40}" srcOrd="0" destOrd="0" presId="urn:microsoft.com/office/officeart/2005/8/layout/target3"/>
    <dgm:cxn modelId="{12E2BCE2-5EA2-4B61-9C2C-8D1011153943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2A503EB-E566-475B-898E-B72B84D9B8DA}" type="presOf" srcId="{757F3AB3-0718-4624-B441-E567A8F0AB56}" destId="{333A1088-737F-45CB-B68E-254E46348037}" srcOrd="0" destOrd="0" presId="urn:microsoft.com/office/officeart/2005/8/layout/target3"/>
    <dgm:cxn modelId="{40674D9A-923B-4422-B70C-704836569893}" type="presOf" srcId="{D8197B8C-B260-4A16-BDF4-0947B075E274}" destId="{5A5FFA88-C948-4069-8E93-59FA12366E83}" srcOrd="1" destOrd="0" presId="urn:microsoft.com/office/officeart/2005/8/layout/target3"/>
    <dgm:cxn modelId="{B202A86E-BCF3-4EE7-AD22-9171AF1C0EEB}" type="presOf" srcId="{D1D4F407-5343-4D3F-B5B9-D407B03CAEB4}" destId="{AED2198E-93D5-4001-81B4-73124B309672}" srcOrd="1" destOrd="0" presId="urn:microsoft.com/office/officeart/2005/8/layout/target3"/>
    <dgm:cxn modelId="{ABC926A2-97FF-4BC4-9F4C-1C30AC41299E}" type="presOf" srcId="{D1B46980-6531-4606-95E6-44980827E919}" destId="{2BE915AB-18AA-4053-B92C-3BFC9ED204BB}" srcOrd="1" destOrd="0" presId="urn:microsoft.com/office/officeart/2005/8/layout/target3"/>
    <dgm:cxn modelId="{837AA69E-3116-4A51-9530-E0E80C1B7870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3F6602A-8CDB-4DEF-8100-763DBFFC25CF}" type="presParOf" srcId="{333A1088-737F-45CB-B68E-254E46348037}" destId="{F5ABB229-8D3B-4694-996A-96F23CF14429}" srcOrd="0" destOrd="0" presId="urn:microsoft.com/office/officeart/2005/8/layout/target3"/>
    <dgm:cxn modelId="{53F0D22C-71DB-4204-B599-04662CA2979C}" type="presParOf" srcId="{333A1088-737F-45CB-B68E-254E46348037}" destId="{F41139FD-01EE-4571-8B17-4FB00FC51163}" srcOrd="1" destOrd="0" presId="urn:microsoft.com/office/officeart/2005/8/layout/target3"/>
    <dgm:cxn modelId="{0F7739A5-8BE1-4410-BD85-24A8913F594E}" type="presParOf" srcId="{333A1088-737F-45CB-B68E-254E46348037}" destId="{D005CE8C-CC26-4C3E-AC11-E15060ECD759}" srcOrd="2" destOrd="0" presId="urn:microsoft.com/office/officeart/2005/8/layout/target3"/>
    <dgm:cxn modelId="{B8BE2CC9-2267-480E-8CFF-AA88F3B5F34D}" type="presParOf" srcId="{333A1088-737F-45CB-B68E-254E46348037}" destId="{2C702D82-9B77-49B7-9568-BB8EB47C3372}" srcOrd="3" destOrd="0" presId="urn:microsoft.com/office/officeart/2005/8/layout/target3"/>
    <dgm:cxn modelId="{A9E673B4-B2B0-4E47-968F-5FB684C0EE6C}" type="presParOf" srcId="{333A1088-737F-45CB-B68E-254E46348037}" destId="{A52A0455-90FF-4808-ABD0-F02540D31D5A}" srcOrd="4" destOrd="0" presId="urn:microsoft.com/office/officeart/2005/8/layout/target3"/>
    <dgm:cxn modelId="{FA6872F0-E95D-4709-AD8C-BD786A44DD61}" type="presParOf" srcId="{333A1088-737F-45CB-B68E-254E46348037}" destId="{6140AFEC-043D-4C43-A2F9-D0F5331DF3A3}" srcOrd="5" destOrd="0" presId="urn:microsoft.com/office/officeart/2005/8/layout/target3"/>
    <dgm:cxn modelId="{6C9B246F-3191-4D17-91AA-54BB90C2864E}" type="presParOf" srcId="{333A1088-737F-45CB-B68E-254E46348037}" destId="{9358AC05-5D7D-4327-9F80-1AD486AEA664}" srcOrd="6" destOrd="0" presId="urn:microsoft.com/office/officeart/2005/8/layout/target3"/>
    <dgm:cxn modelId="{2BFC7596-041F-47A2-9661-E449768A79C8}" type="presParOf" srcId="{333A1088-737F-45CB-B68E-254E46348037}" destId="{313FC574-E1CD-4FB4-B054-0B805CE0447D}" srcOrd="7" destOrd="0" presId="urn:microsoft.com/office/officeart/2005/8/layout/target3"/>
    <dgm:cxn modelId="{AF1C0586-7348-484C-AD05-8A5C6900C4A1}" type="presParOf" srcId="{333A1088-737F-45CB-B68E-254E46348037}" destId="{619D679B-A015-4ECF-8348-D1034C574F40}" srcOrd="8" destOrd="0" presId="urn:microsoft.com/office/officeart/2005/8/layout/target3"/>
    <dgm:cxn modelId="{C88B6015-AB71-4B21-93DF-9F6CB774AC04}" type="presParOf" srcId="{333A1088-737F-45CB-B68E-254E46348037}" destId="{322283A8-4A27-4CDA-BAE3-F381106A9174}" srcOrd="9" destOrd="0" presId="urn:microsoft.com/office/officeart/2005/8/layout/target3"/>
    <dgm:cxn modelId="{4A9F00D0-B153-43A4-9D0D-F2B47DA0FA53}" type="presParOf" srcId="{333A1088-737F-45CB-B68E-254E46348037}" destId="{FFC9F71D-1B4F-4AD9-A4A6-86ADEFC8AF5C}" srcOrd="10" destOrd="0" presId="urn:microsoft.com/office/officeart/2005/8/layout/target3"/>
    <dgm:cxn modelId="{89256AB9-D3C7-4897-9EC6-1E57EF366A78}" type="presParOf" srcId="{333A1088-737F-45CB-B68E-254E46348037}" destId="{25B08C86-7E15-44DC-BE7F-FFB55DD49D12}" srcOrd="11" destOrd="0" presId="urn:microsoft.com/office/officeart/2005/8/layout/target3"/>
    <dgm:cxn modelId="{2D61BCCD-6E62-4E51-AD2C-E370855C9CC7}" type="presParOf" srcId="{333A1088-737F-45CB-B68E-254E46348037}" destId="{AED2198E-93D5-4001-81B4-73124B309672}" srcOrd="12" destOrd="0" presId="urn:microsoft.com/office/officeart/2005/8/layout/target3"/>
    <dgm:cxn modelId="{1D23E149-15AC-41E8-A27A-E2650FD91A77}" type="presParOf" srcId="{333A1088-737F-45CB-B68E-254E46348037}" destId="{2BE915AB-18AA-4053-B92C-3BFC9ED204BB}" srcOrd="13" destOrd="0" presId="urn:microsoft.com/office/officeart/2005/8/layout/target3"/>
    <dgm:cxn modelId="{A2A7A4D3-EFDC-4B90-BB62-98EAB1383437}" type="presParOf" srcId="{333A1088-737F-45CB-B68E-254E46348037}" destId="{6BB5E863-4638-4E1D-BFDE-399D028AC4ED}" srcOrd="14" destOrd="0" presId="urn:microsoft.com/office/officeart/2005/8/layout/target3"/>
    <dgm:cxn modelId="{23B9D28B-7140-4CA6-8A02-A6DBD650754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Základní škola Kolín V., Mnichovická 62</a:t>
          </a:r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smtClean="0"/>
            <a:t>: Hana Řebíčková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VY_32_INOVACE_19_AJ9_Australia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err="1" smtClean="0"/>
            <a:t>Australia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4AC2C-A7BC-4874-B301-1963C4F2F154}" type="datetimeFigureOut">
              <a:rPr lang="cs-CZ" smtClean="0"/>
              <a:t>15.8.2012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AE2C9-2F90-4C65-BA06-407D688311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85050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4AC2C-A7BC-4874-B301-1963C4F2F154}" type="datetimeFigureOut">
              <a:rPr lang="cs-CZ" smtClean="0"/>
              <a:t>15.8.2012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AE2C9-2F90-4C65-BA06-407D688311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9456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4AC2C-A7BC-4874-B301-1963C4F2F154}" type="datetimeFigureOut">
              <a:rPr lang="cs-CZ" smtClean="0"/>
              <a:t>15.8.2012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AE2C9-2F90-4C65-BA06-407D688311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7476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4AC2C-A7BC-4874-B301-1963C4F2F154}" type="datetimeFigureOut">
              <a:rPr lang="cs-CZ" smtClean="0"/>
              <a:t>15.8.2012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AE2C9-2F90-4C65-BA06-407D688311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856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4AC2C-A7BC-4874-B301-1963C4F2F154}" type="datetimeFigureOut">
              <a:rPr lang="cs-CZ" smtClean="0"/>
              <a:t>15.8.2012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AE2C9-2F90-4C65-BA06-407D688311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9262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4AC2C-A7BC-4874-B301-1963C4F2F154}" type="datetimeFigureOut">
              <a:rPr lang="cs-CZ" smtClean="0"/>
              <a:t>15.8.2012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AE2C9-2F90-4C65-BA06-407D688311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670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4AC2C-A7BC-4874-B301-1963C4F2F154}" type="datetimeFigureOut">
              <a:rPr lang="cs-CZ" smtClean="0"/>
              <a:t>15.8.2012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AE2C9-2F90-4C65-BA06-407D688311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9031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4AC2C-A7BC-4874-B301-1963C4F2F154}" type="datetimeFigureOut">
              <a:rPr lang="cs-CZ" smtClean="0"/>
              <a:t>15.8.2012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AE2C9-2F90-4C65-BA06-407D688311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5412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4AC2C-A7BC-4874-B301-1963C4F2F154}" type="datetimeFigureOut">
              <a:rPr lang="cs-CZ" smtClean="0"/>
              <a:t>15.8.2012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AE2C9-2F90-4C65-BA06-407D688311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6564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4AC2C-A7BC-4874-B301-1963C4F2F154}" type="datetimeFigureOut">
              <a:rPr lang="cs-CZ" smtClean="0"/>
              <a:t>15.8.2012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AE2C9-2F90-4C65-BA06-407D688311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7970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4AC2C-A7BC-4874-B301-1963C4F2F154}" type="datetimeFigureOut">
              <a:rPr lang="cs-CZ" smtClean="0"/>
              <a:t>15.8.2012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AE2C9-2F90-4C65-BA06-407D688311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4276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A4AC2C-A7BC-4874-B301-1963C4F2F154}" type="datetimeFigureOut">
              <a:rPr lang="cs-CZ" smtClean="0"/>
              <a:t>15.8.2012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FAE2C9-2F90-4C65-BA06-407D688311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4474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t0.gstatic.com/images?q=tbn:ANd9GcTrMyJQu8CLkENwgEDDcriewT0dx-m41VlCBEIVy0VjMsihi6oz" TargetMode="External"/><Relationship Id="rId2" Type="http://schemas.openxmlformats.org/officeDocument/2006/relationships/hyperlink" Target="http://t1.gstatic.com/images?q=tbn:ANd9GcTR1cmo0cNqmUchBTKDX0QEmW_HLsqwtfTR_fJ3XVSYSiWQ2MbbJg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en.wikipedia.org/wiki/Australia" TargetMode="Externa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484933213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Obrázek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611560" y="6165304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6727825" algn="l"/>
              </a:tabLst>
            </a:pPr>
            <a:r>
              <a:rPr lang="cs-CZ" dirty="0" smtClean="0"/>
              <a:t>26.3.2012	</a:t>
            </a:r>
            <a:r>
              <a:rPr lang="cs-CZ" dirty="0" smtClean="0"/>
              <a:t>9. </a:t>
            </a:r>
            <a:r>
              <a:rPr lang="cs-CZ" dirty="0" smtClean="0"/>
              <a:t>třída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02722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 dirty="0" smtClean="0">
                <a:solidFill>
                  <a:schemeClr val="accent1">
                    <a:lumMod val="75000"/>
                  </a:schemeClr>
                </a:solidFill>
              </a:rPr>
              <a:t>AUSTRALIA</a:t>
            </a:r>
            <a:endParaRPr lang="cs-CZ" b="1" i="1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204864"/>
            <a:ext cx="5326305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7804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 dirty="0" smtClean="0">
                <a:solidFill>
                  <a:schemeClr val="accent1">
                    <a:lumMod val="75000"/>
                  </a:schemeClr>
                </a:solidFill>
              </a:rPr>
              <a:t>AUSTRALIA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i="1" dirty="0" smtClean="0"/>
              <a:t>Canberra</a:t>
            </a:r>
          </a:p>
          <a:p>
            <a:pPr>
              <a:lnSpc>
                <a:spcPct val="150000"/>
              </a:lnSpc>
            </a:pPr>
            <a:r>
              <a:rPr lang="cs-CZ" i="1" dirty="0" err="1" smtClean="0"/>
              <a:t>About</a:t>
            </a:r>
            <a:r>
              <a:rPr lang="cs-CZ" i="1" dirty="0" smtClean="0"/>
              <a:t> 23 </a:t>
            </a:r>
            <a:r>
              <a:rPr lang="cs-CZ" i="1" dirty="0" err="1" smtClean="0"/>
              <a:t>million</a:t>
            </a:r>
            <a:r>
              <a:rPr lang="cs-CZ" i="1" dirty="0" smtClean="0"/>
              <a:t> inhabitants</a:t>
            </a:r>
          </a:p>
          <a:p>
            <a:pPr>
              <a:lnSpc>
                <a:spcPct val="150000"/>
              </a:lnSpc>
            </a:pPr>
            <a:r>
              <a:rPr lang="cs-CZ" i="1" dirty="0" smtClean="0"/>
              <a:t>6 </a:t>
            </a:r>
            <a:r>
              <a:rPr lang="cs-CZ" i="1" dirty="0" err="1" smtClean="0"/>
              <a:t>states</a:t>
            </a:r>
            <a:r>
              <a:rPr lang="cs-CZ" i="1" dirty="0" smtClean="0"/>
              <a:t> + </a:t>
            </a:r>
            <a:r>
              <a:rPr lang="cs-CZ" i="1" dirty="0" err="1" smtClean="0"/>
              <a:t>several</a:t>
            </a:r>
            <a:r>
              <a:rPr lang="cs-CZ" i="1" dirty="0" smtClean="0"/>
              <a:t> </a:t>
            </a:r>
            <a:r>
              <a:rPr lang="cs-CZ" i="1" dirty="0" err="1" smtClean="0"/>
              <a:t>territories</a:t>
            </a:r>
            <a:endParaRPr lang="cs-CZ" i="1" dirty="0" smtClean="0"/>
          </a:p>
          <a:p>
            <a:pPr>
              <a:lnSpc>
                <a:spcPct val="150000"/>
              </a:lnSpc>
            </a:pPr>
            <a:r>
              <a:rPr lang="cs-CZ" i="1" dirty="0" err="1" smtClean="0"/>
              <a:t>Queen</a:t>
            </a:r>
            <a:r>
              <a:rPr lang="cs-CZ" i="1" dirty="0" smtClean="0"/>
              <a:t> Elizabeth II</a:t>
            </a:r>
          </a:p>
          <a:p>
            <a:pPr>
              <a:lnSpc>
                <a:spcPct val="150000"/>
              </a:lnSpc>
            </a:pPr>
            <a:r>
              <a:rPr lang="cs-CZ" i="1" dirty="0" smtClean="0"/>
              <a:t>Sydney, Melbourne, Brisbane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1267115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 dirty="0" smtClean="0">
                <a:solidFill>
                  <a:schemeClr val="accent1">
                    <a:lumMod val="75000"/>
                  </a:schemeClr>
                </a:solidFill>
              </a:rPr>
              <a:t>AUSTRALIA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i="1" dirty="0" smtClean="0"/>
              <a:t>Opera house in Sydney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1200" b="1" dirty="0" smtClean="0"/>
              <a:t>Citace: </a:t>
            </a:r>
            <a:r>
              <a:rPr lang="cs-CZ" sz="1200" dirty="0" smtClean="0">
                <a:hlinkClick r:id="rId2"/>
              </a:rPr>
              <a:t>http://t1.gstatic.com/images?q=tbn:ANd9GcTR1cmo0cNqmUchBTKDX0QEmW_HLsqwtfTR_fJ3XVSYSiWQ2MbbJg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b="1" dirty="0" smtClean="0"/>
              <a:t>Datum: </a:t>
            </a:r>
            <a:r>
              <a:rPr lang="cs-CZ" sz="1200" dirty="0" smtClean="0"/>
              <a:t>26.3.2012</a:t>
            </a:r>
            <a:endParaRPr lang="cs-CZ" sz="1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1628800"/>
            <a:ext cx="4038600" cy="4525963"/>
          </a:xfrm>
        </p:spPr>
        <p:txBody>
          <a:bodyPr>
            <a:normAutofit lnSpcReduction="10000"/>
          </a:bodyPr>
          <a:lstStyle/>
          <a:p>
            <a:r>
              <a:rPr lang="cs-CZ" b="1" i="1" dirty="0" smtClean="0"/>
              <a:t>Koala </a:t>
            </a:r>
            <a:r>
              <a:rPr lang="cs-CZ" b="1" i="1" dirty="0" err="1" smtClean="0"/>
              <a:t>bear</a:t>
            </a:r>
            <a:endParaRPr lang="cs-CZ" b="1" i="1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b="1" dirty="0" smtClean="0"/>
              <a:t>Citace: </a:t>
            </a:r>
            <a:r>
              <a:rPr lang="cs-CZ" sz="1200" dirty="0" smtClean="0">
                <a:hlinkClick r:id="rId3"/>
              </a:rPr>
              <a:t>http://t0.gstatic.com/images?q=tbn:ANd9GcTrMyJQu8CLkENwgEDDcriewT0dx-m41VlCBEIVy0VjMsihi6oz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b="1" dirty="0" smtClean="0"/>
              <a:t>Datum: </a:t>
            </a:r>
            <a:r>
              <a:rPr lang="cs-CZ" sz="1200" dirty="0" smtClean="0"/>
              <a:t>26.3.2012</a:t>
            </a:r>
            <a:endParaRPr lang="cs-CZ" sz="1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365339"/>
            <a:ext cx="2664296" cy="2359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292" y="2394505"/>
            <a:ext cx="2411504" cy="2396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853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err="1" smtClean="0">
                <a:solidFill>
                  <a:schemeClr val="accent1">
                    <a:lumMod val="75000"/>
                  </a:schemeClr>
                </a:solidFill>
              </a:rPr>
              <a:t>Quiz</a:t>
            </a:r>
            <a:endParaRPr lang="cs-CZ" b="1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Answer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the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questions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marL="514350" indent="-514350">
              <a:buFont typeface="+mj-lt"/>
              <a:buAutoNum type="arabicPeriod"/>
            </a:pPr>
            <a:r>
              <a:rPr lang="cs-CZ" i="1" dirty="0" err="1" smtClean="0"/>
              <a:t>What</a:t>
            </a:r>
            <a:r>
              <a:rPr lang="cs-CZ" i="1" dirty="0" smtClean="0"/>
              <a:t> </a:t>
            </a:r>
            <a:r>
              <a:rPr lang="cs-CZ" i="1" dirty="0" err="1" smtClean="0"/>
              <a:t>is</a:t>
            </a:r>
            <a:r>
              <a:rPr lang="cs-CZ" i="1" dirty="0" smtClean="0"/>
              <a:t> </a:t>
            </a:r>
            <a:r>
              <a:rPr lang="cs-CZ" i="1" dirty="0" err="1" smtClean="0"/>
              <a:t>the</a:t>
            </a:r>
            <a:r>
              <a:rPr lang="cs-CZ" i="1" dirty="0" smtClean="0"/>
              <a:t> </a:t>
            </a:r>
            <a:r>
              <a:rPr lang="cs-CZ" i="1" dirty="0" err="1" smtClean="0"/>
              <a:t>capital</a:t>
            </a:r>
            <a:r>
              <a:rPr lang="cs-CZ" i="1" dirty="0" smtClean="0"/>
              <a:t> </a:t>
            </a:r>
            <a:r>
              <a:rPr lang="cs-CZ" i="1" dirty="0" err="1" smtClean="0"/>
              <a:t>of</a:t>
            </a:r>
            <a:r>
              <a:rPr lang="cs-CZ" i="1" dirty="0" smtClean="0"/>
              <a:t> </a:t>
            </a:r>
            <a:r>
              <a:rPr lang="cs-CZ" i="1" dirty="0" err="1" smtClean="0"/>
              <a:t>australia</a:t>
            </a:r>
            <a:r>
              <a:rPr lang="cs-CZ" i="1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i="1" dirty="0" err="1" smtClean="0"/>
              <a:t>What</a:t>
            </a:r>
            <a:r>
              <a:rPr lang="cs-CZ" i="1" dirty="0" smtClean="0"/>
              <a:t> </a:t>
            </a:r>
            <a:r>
              <a:rPr lang="cs-CZ" i="1" dirty="0" err="1" smtClean="0"/>
              <a:t>is</a:t>
            </a:r>
            <a:r>
              <a:rPr lang="cs-CZ" i="1" dirty="0" smtClean="0"/>
              <a:t> </a:t>
            </a:r>
            <a:r>
              <a:rPr lang="cs-CZ" i="1" dirty="0" err="1" smtClean="0"/>
              <a:t>the</a:t>
            </a:r>
            <a:r>
              <a:rPr lang="cs-CZ" i="1" dirty="0" smtClean="0"/>
              <a:t> </a:t>
            </a:r>
            <a:r>
              <a:rPr lang="cs-CZ" i="1" dirty="0" err="1" smtClean="0"/>
              <a:t>population</a:t>
            </a:r>
            <a:r>
              <a:rPr lang="cs-CZ" i="1" dirty="0" smtClean="0"/>
              <a:t> in </a:t>
            </a:r>
            <a:r>
              <a:rPr lang="cs-CZ" i="1" dirty="0" err="1" smtClean="0"/>
              <a:t>Australia</a:t>
            </a:r>
            <a:r>
              <a:rPr lang="cs-CZ" i="1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i="1" dirty="0" smtClean="0"/>
              <a:t>Do </a:t>
            </a:r>
            <a:r>
              <a:rPr lang="cs-CZ" i="1" dirty="0" err="1" smtClean="0"/>
              <a:t>you</a:t>
            </a:r>
            <a:r>
              <a:rPr lang="cs-CZ" i="1" dirty="0" smtClean="0"/>
              <a:t> </a:t>
            </a:r>
            <a:r>
              <a:rPr lang="cs-CZ" i="1" dirty="0" err="1" smtClean="0"/>
              <a:t>know</a:t>
            </a:r>
            <a:r>
              <a:rPr lang="cs-CZ" i="1" dirty="0" smtClean="0"/>
              <a:t> </a:t>
            </a:r>
            <a:r>
              <a:rPr lang="cs-CZ" i="1" dirty="0" err="1" smtClean="0"/>
              <a:t>any</a:t>
            </a:r>
            <a:r>
              <a:rPr lang="cs-CZ" i="1" dirty="0" smtClean="0"/>
              <a:t> </a:t>
            </a:r>
            <a:r>
              <a:rPr lang="cs-CZ" i="1" dirty="0" err="1" smtClean="0"/>
              <a:t>typical</a:t>
            </a:r>
            <a:r>
              <a:rPr lang="cs-CZ" i="1" dirty="0" smtClean="0"/>
              <a:t> </a:t>
            </a:r>
            <a:r>
              <a:rPr lang="cs-CZ" i="1" dirty="0" err="1" smtClean="0"/>
              <a:t>animals</a:t>
            </a:r>
            <a:r>
              <a:rPr lang="cs-CZ" i="1" dirty="0" smtClean="0"/>
              <a:t> </a:t>
            </a:r>
            <a:r>
              <a:rPr lang="cs-CZ" i="1" dirty="0" err="1" smtClean="0"/>
              <a:t>connected</a:t>
            </a:r>
            <a:r>
              <a:rPr lang="cs-CZ" i="1" dirty="0" smtClean="0"/>
              <a:t> to </a:t>
            </a:r>
            <a:r>
              <a:rPr lang="cs-CZ" i="1" dirty="0" err="1" smtClean="0"/>
              <a:t>Australia</a:t>
            </a:r>
            <a:r>
              <a:rPr lang="cs-CZ" i="1" dirty="0" smtClean="0"/>
              <a:t>? </a:t>
            </a:r>
          </a:p>
          <a:p>
            <a:pPr marL="514350" indent="-514350">
              <a:buFont typeface="+mj-lt"/>
              <a:buAutoNum type="arabicPeriod"/>
            </a:pPr>
            <a:r>
              <a:rPr lang="cs-CZ" i="1" dirty="0" err="1" smtClean="0"/>
              <a:t>Who</a:t>
            </a:r>
            <a:r>
              <a:rPr lang="cs-CZ" i="1" dirty="0" smtClean="0"/>
              <a:t> </a:t>
            </a:r>
            <a:r>
              <a:rPr lang="cs-CZ" i="1" dirty="0" err="1" smtClean="0"/>
              <a:t>is</a:t>
            </a:r>
            <a:r>
              <a:rPr lang="cs-CZ" i="1" dirty="0" smtClean="0"/>
              <a:t> </a:t>
            </a:r>
            <a:r>
              <a:rPr lang="cs-CZ" i="1" dirty="0" err="1" smtClean="0"/>
              <a:t>the</a:t>
            </a:r>
            <a:r>
              <a:rPr lang="cs-CZ" i="1" dirty="0" smtClean="0"/>
              <a:t> </a:t>
            </a:r>
            <a:r>
              <a:rPr lang="cs-CZ" i="1" dirty="0" err="1" smtClean="0"/>
              <a:t>head</a:t>
            </a:r>
            <a:r>
              <a:rPr lang="cs-CZ" i="1" dirty="0" smtClean="0"/>
              <a:t> </a:t>
            </a:r>
            <a:r>
              <a:rPr lang="cs-CZ" i="1" dirty="0" err="1" smtClean="0"/>
              <a:t>of</a:t>
            </a:r>
            <a:r>
              <a:rPr lang="cs-CZ" i="1" dirty="0" smtClean="0"/>
              <a:t> </a:t>
            </a:r>
            <a:r>
              <a:rPr lang="cs-CZ" i="1" dirty="0" err="1" smtClean="0"/>
              <a:t>Australia</a:t>
            </a:r>
            <a:r>
              <a:rPr lang="cs-CZ" i="1" dirty="0" smtClean="0"/>
              <a:t>?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363404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pPr algn="l"/>
            <a:r>
              <a:rPr lang="cs-CZ" sz="1600" b="1" dirty="0" smtClean="0"/>
              <a:t>Citace: 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>informace o Austrálii: </a:t>
            </a:r>
            <a:r>
              <a:rPr lang="cs-CZ" sz="1600" dirty="0" smtClean="0">
                <a:hlinkClick r:id="rId2"/>
              </a:rPr>
              <a:t>http://en.wikipedia.org/wiki/Australia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b="1" dirty="0"/>
              <a:t>D</a:t>
            </a:r>
            <a:r>
              <a:rPr lang="cs-CZ" sz="1600" b="1" dirty="0" smtClean="0"/>
              <a:t>atum: </a:t>
            </a:r>
            <a:r>
              <a:rPr lang="cs-CZ" sz="1600" dirty="0" smtClean="0"/>
              <a:t>26.3.2012</a:t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295864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02634"/>
          </a:xfrm>
        </p:spPr>
        <p:txBody>
          <a:bodyPr>
            <a:normAutofit fontScale="90000"/>
          </a:bodyPr>
          <a:lstStyle/>
          <a:p>
            <a:pPr algn="l"/>
            <a:r>
              <a:rPr lang="cs-CZ" b="1" dirty="0" smtClean="0"/>
              <a:t>Anotace: </a:t>
            </a:r>
            <a:r>
              <a:rPr lang="cs-CZ" dirty="0" smtClean="0"/>
              <a:t>Materiál je určen pro práci </a:t>
            </a:r>
            <a:br>
              <a:rPr lang="cs-CZ" dirty="0" smtClean="0"/>
            </a:br>
            <a:r>
              <a:rPr lang="cs-CZ" dirty="0" smtClean="0"/>
              <a:t>s interaktivní tabulí. Slouží jako výkladový materiál či jako materiál k zopakování a upevnění znalostí o Austrálii. V </a:t>
            </a:r>
            <a:r>
              <a:rPr lang="cs-CZ" smtClean="0"/>
              <a:t>závěrečné části </a:t>
            </a:r>
            <a:r>
              <a:rPr lang="cs-CZ" dirty="0" smtClean="0"/>
              <a:t>prezentace žáci odpovídají na otázky týkající se Austrálie. Učitel může </a:t>
            </a:r>
            <a:r>
              <a:rPr lang="cs-CZ" i="1" dirty="0" err="1" smtClean="0"/>
              <a:t>Quiz</a:t>
            </a:r>
            <a:r>
              <a:rPr lang="cs-CZ" i="1" dirty="0" smtClean="0"/>
              <a:t> </a:t>
            </a:r>
            <a:r>
              <a:rPr lang="cs-CZ" dirty="0" smtClean="0"/>
              <a:t>zadat k vypracování jako samostatnou či skupinovou práci.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956604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109</Words>
  <Application>Microsoft Office PowerPoint</Application>
  <PresentationFormat>Předvádění na obrazovce (4:3)</PresentationFormat>
  <Paragraphs>45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AUSTRALIA</vt:lpstr>
      <vt:lpstr>AUSTRALIA</vt:lpstr>
      <vt:lpstr>AUSTRALIA</vt:lpstr>
      <vt:lpstr>Quiz</vt:lpstr>
      <vt:lpstr>Citace:  informace o Austrálii: http://en.wikipedia.org/wiki/Australia  Datum: 26.3.2012  </vt:lpstr>
      <vt:lpstr>Anotace: Materiál je určen pro práci  s interaktivní tabulí. Slouží jako výkladový materiál či jako materiál k zopakování a upevnění znalostí o Austrálii. V závěrečné části prezentace žáci odpovídají na otázky týkající se Austrálie. Učitel může Quiz zadat k vypracování jako samostatnou či skupinovou práci.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 ZŠ Kolín V., Mnichovická 62 AUTOR: Hana Řebíčková NÁZEV: VY_32_INOVACE_19_Anglický jazyk  8.-9. ročník TEMA: Australia</dc:title>
  <dc:creator>Hanička</dc:creator>
  <cp:lastModifiedBy>Aleš Polívka</cp:lastModifiedBy>
  <cp:revision>6</cp:revision>
  <dcterms:created xsi:type="dcterms:W3CDTF">2012-04-03T19:55:29Z</dcterms:created>
  <dcterms:modified xsi:type="dcterms:W3CDTF">2012-08-15T15:34:45Z</dcterms:modified>
</cp:coreProperties>
</file>