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5" r:id="rId4"/>
    <p:sldId id="279" r:id="rId5"/>
    <p:sldId id="27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VY_32_INOVACE_19_CJ4_Předložky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březen 2012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předložky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březen 2012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VY_32_INOVACE_19_CJ4_Předložky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předložky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4884650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/>
              <a:t>OPAKOVÁNÍ DRUHŮ SLOV </a:t>
            </a:r>
            <a:r>
              <a:rPr lang="cs-CZ" smtClean="0"/>
              <a:t>– PRAVIDLA PRO </a:t>
            </a:r>
            <a:r>
              <a:rPr lang="cs-CZ" dirty="0" smtClean="0"/>
              <a:t>PSANÍ PŘEDLOŽEK, PROCVIČOVÁNÍ SLOVNÍ ZÁSOBY</a:t>
            </a:r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799" y="188641"/>
            <a:ext cx="8229600" cy="648072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Předložky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01207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cs-CZ" dirty="0" smtClean="0"/>
              <a:t>Předložky nemůžeme skloňovat ani časovat a jsou:</a:t>
            </a:r>
          </a:p>
          <a:p>
            <a:r>
              <a:rPr lang="cs-CZ" dirty="0" smtClean="0"/>
              <a:t>neslabičné (k, s, v, z)</a:t>
            </a:r>
          </a:p>
          <a:p>
            <a:pPr lvl="1"/>
            <a:r>
              <a:rPr lang="cs-CZ" dirty="0" smtClean="0"/>
              <a:t>např.: </a:t>
            </a:r>
            <a:r>
              <a:rPr lang="cs-CZ" b="1" dirty="0" smtClean="0"/>
              <a:t>v</a:t>
            </a:r>
            <a:r>
              <a:rPr lang="cs-CZ" dirty="0" smtClean="0"/>
              <a:t> lese, </a:t>
            </a:r>
            <a:r>
              <a:rPr lang="cs-CZ" b="1" dirty="0" smtClean="0"/>
              <a:t>k</a:t>
            </a:r>
            <a:r>
              <a:rPr lang="cs-CZ" dirty="0" smtClean="0"/>
              <a:t> babičce, </a:t>
            </a:r>
            <a:r>
              <a:rPr lang="cs-CZ" b="1" dirty="0" smtClean="0"/>
              <a:t>s</a:t>
            </a:r>
            <a:r>
              <a:rPr lang="cs-CZ" dirty="0" smtClean="0"/>
              <a:t> míčem</a:t>
            </a:r>
          </a:p>
          <a:p>
            <a:r>
              <a:rPr lang="cs-CZ" dirty="0" smtClean="0"/>
              <a:t>jednoslabičné (po, na, do, ke, ve, se, ze)</a:t>
            </a:r>
          </a:p>
          <a:p>
            <a:pPr lvl="1"/>
            <a:r>
              <a:rPr lang="cs-CZ" dirty="0" smtClean="0"/>
              <a:t>např.: </a:t>
            </a:r>
            <a:r>
              <a:rPr lang="cs-CZ" b="1" dirty="0" smtClean="0"/>
              <a:t>za</a:t>
            </a:r>
            <a:r>
              <a:rPr lang="cs-CZ" dirty="0" smtClean="0"/>
              <a:t> plotem, </a:t>
            </a:r>
            <a:r>
              <a:rPr lang="cs-CZ" b="1" dirty="0" smtClean="0"/>
              <a:t>na</a:t>
            </a:r>
            <a:r>
              <a:rPr lang="cs-CZ" dirty="0" smtClean="0"/>
              <a:t> stole, </a:t>
            </a:r>
            <a:r>
              <a:rPr lang="cs-CZ" b="1" dirty="0" smtClean="0"/>
              <a:t>do</a:t>
            </a:r>
            <a:r>
              <a:rPr lang="cs-CZ" dirty="0" smtClean="0"/>
              <a:t> školy</a:t>
            </a:r>
          </a:p>
          <a:p>
            <a:r>
              <a:rPr lang="cs-CZ" dirty="0" smtClean="0"/>
              <a:t>víceslabičné (kolem, okolo, vedle, mezi)</a:t>
            </a:r>
          </a:p>
          <a:p>
            <a:pPr lvl="1"/>
            <a:r>
              <a:rPr lang="cs-CZ" dirty="0" smtClean="0"/>
              <a:t>např.: </a:t>
            </a:r>
            <a:r>
              <a:rPr lang="cs-CZ" b="1" dirty="0" smtClean="0"/>
              <a:t>kolem</a:t>
            </a:r>
            <a:r>
              <a:rPr lang="cs-CZ" dirty="0" smtClean="0"/>
              <a:t> plotu, </a:t>
            </a:r>
            <a:r>
              <a:rPr lang="cs-CZ" b="1" dirty="0" smtClean="0"/>
              <a:t>okolo</a:t>
            </a:r>
            <a:r>
              <a:rPr lang="cs-CZ" dirty="0" smtClean="0"/>
              <a:t> zahrady, </a:t>
            </a:r>
            <a:r>
              <a:rPr lang="cs-CZ" b="1" dirty="0" smtClean="0"/>
              <a:t>vedle</a:t>
            </a:r>
            <a:r>
              <a:rPr lang="cs-CZ" dirty="0" smtClean="0"/>
              <a:t> dveří</a:t>
            </a:r>
          </a:p>
          <a:p>
            <a:pPr marL="0" indent="0">
              <a:buNone/>
            </a:pPr>
            <a:r>
              <a:rPr lang="cs-CZ" b="1" dirty="0" smtClean="0"/>
              <a:t>Předložky</a:t>
            </a:r>
            <a:r>
              <a:rPr lang="cs-CZ" dirty="0" smtClean="0"/>
              <a:t> vyslovujeme dohromady se slovem, ke kterému patří, ale </a:t>
            </a:r>
            <a:r>
              <a:rPr lang="cs-CZ" b="1" dirty="0" smtClean="0"/>
              <a:t>píšeme</a:t>
            </a:r>
            <a:r>
              <a:rPr lang="cs-CZ" dirty="0" smtClean="0"/>
              <a:t> je </a:t>
            </a:r>
            <a:r>
              <a:rPr lang="cs-CZ" b="1" dirty="0" smtClean="0"/>
              <a:t>odděleně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5746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3799" y="188640"/>
            <a:ext cx="8229600" cy="936103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 předložkám doplň vhodná podstatná jména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925143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dirty="0" smtClean="0"/>
              <a:t>po     vyučování</a:t>
            </a:r>
          </a:p>
          <a:p>
            <a:pPr marL="0" indent="0">
              <a:buNone/>
            </a:pPr>
            <a:r>
              <a:rPr lang="cs-CZ" dirty="0" smtClean="0"/>
              <a:t>bez ……………………</a:t>
            </a:r>
          </a:p>
          <a:p>
            <a:pPr marL="0" indent="0">
              <a:buNone/>
            </a:pPr>
            <a:r>
              <a:rPr lang="cs-CZ" dirty="0"/>
              <a:t>nad </a:t>
            </a:r>
            <a:r>
              <a:rPr lang="cs-CZ" dirty="0" smtClean="0"/>
              <a:t>…………………..</a:t>
            </a:r>
          </a:p>
          <a:p>
            <a:pPr marL="0" indent="0">
              <a:buNone/>
            </a:pPr>
            <a:r>
              <a:rPr lang="cs-CZ" dirty="0" smtClean="0"/>
              <a:t>na …………………….</a:t>
            </a:r>
          </a:p>
          <a:p>
            <a:pPr marL="0" indent="0">
              <a:buNone/>
            </a:pPr>
            <a:r>
              <a:rPr lang="cs-CZ" dirty="0" smtClean="0"/>
              <a:t>ze ……………………..</a:t>
            </a:r>
          </a:p>
          <a:p>
            <a:pPr marL="0" indent="0">
              <a:buNone/>
            </a:pPr>
            <a:r>
              <a:rPr lang="cs-CZ" dirty="0" smtClean="0"/>
              <a:t>mezi ………………….</a:t>
            </a:r>
          </a:p>
          <a:p>
            <a:pPr marL="0" indent="0">
              <a:buNone/>
            </a:pPr>
            <a:r>
              <a:rPr lang="cs-CZ" dirty="0" smtClean="0"/>
              <a:t>od …………………….</a:t>
            </a:r>
          </a:p>
          <a:p>
            <a:pPr marL="0" indent="0">
              <a:buNone/>
            </a:pPr>
            <a:r>
              <a:rPr lang="cs-CZ" dirty="0" smtClean="0"/>
              <a:t>u ………………………</a:t>
            </a:r>
          </a:p>
          <a:p>
            <a:pPr marL="0" indent="0">
              <a:buNone/>
            </a:pPr>
            <a:r>
              <a:rPr lang="cs-CZ" dirty="0" smtClean="0"/>
              <a:t>v ………………………..</a:t>
            </a:r>
          </a:p>
          <a:p>
            <a:pPr marL="0" indent="0">
              <a:buNone/>
            </a:pPr>
            <a:r>
              <a:rPr lang="cs-CZ" dirty="0" smtClean="0"/>
              <a:t>za ………………………</a:t>
            </a:r>
          </a:p>
          <a:p>
            <a:pPr marL="0" indent="0">
              <a:buNone/>
            </a:pPr>
            <a:r>
              <a:rPr lang="cs-CZ" dirty="0" smtClean="0"/>
              <a:t>kolem ………………..</a:t>
            </a:r>
          </a:p>
          <a:p>
            <a:pPr marL="0" indent="0">
              <a:buNone/>
            </a:pPr>
            <a:r>
              <a:rPr lang="cs-CZ" dirty="0" smtClean="0"/>
              <a:t>s ………………………..</a:t>
            </a:r>
          </a:p>
          <a:p>
            <a:pPr marL="0" indent="0">
              <a:buNone/>
            </a:pPr>
            <a:r>
              <a:rPr lang="cs-CZ" dirty="0" smtClean="0"/>
              <a:t>z ………………………..</a:t>
            </a:r>
          </a:p>
          <a:p>
            <a:pPr marL="0" indent="0">
              <a:buNone/>
            </a:pPr>
            <a:r>
              <a:rPr lang="cs-CZ" dirty="0" smtClean="0"/>
              <a:t>okolo …………………</a:t>
            </a:r>
          </a:p>
          <a:p>
            <a:pPr marL="0" indent="0">
              <a:buNone/>
            </a:pPr>
            <a:r>
              <a:rPr lang="cs-CZ" dirty="0" smtClean="0"/>
              <a:t>ve ……………………..</a:t>
            </a:r>
          </a:p>
          <a:p>
            <a:pPr marL="0" indent="0">
              <a:buNone/>
            </a:pPr>
            <a:r>
              <a:rPr lang="cs-CZ" dirty="0" smtClean="0"/>
              <a:t>kromě ……………….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259632" y="1988840"/>
            <a:ext cx="2160240" cy="0"/>
          </a:xfrm>
          <a:prstGeom prst="line">
            <a:avLst/>
          </a:prstGeom>
          <a:ln w="38100"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Iva\AppData\Local\Microsoft\Windows\Temporary Internet Files\Content.IE5\0PQ5Q3B9\MC9003356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1170230" cy="814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383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82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412</TotalTime>
  <Words>205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Předložky</vt:lpstr>
      <vt:lpstr>K předložkám doplň vhodná podstatná jména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247</cp:revision>
  <dcterms:created xsi:type="dcterms:W3CDTF">2011-06-20T10:40:08Z</dcterms:created>
  <dcterms:modified xsi:type="dcterms:W3CDTF">2012-06-27T09:16:33Z</dcterms:modified>
</cp:coreProperties>
</file>